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3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16"/>
  </p:notesMasterIdLst>
  <p:sldIdLst>
    <p:sldId id="256" r:id="rId2"/>
    <p:sldId id="265" r:id="rId3"/>
    <p:sldId id="266" r:id="rId4"/>
    <p:sldId id="258" r:id="rId5"/>
    <p:sldId id="264" r:id="rId6"/>
    <p:sldId id="263" r:id="rId7"/>
    <p:sldId id="259" r:id="rId8"/>
    <p:sldId id="267" r:id="rId9"/>
    <p:sldId id="260" r:id="rId10"/>
    <p:sldId id="270" r:id="rId11"/>
    <p:sldId id="271" r:id="rId12"/>
    <p:sldId id="272" r:id="rId13"/>
    <p:sldId id="261" r:id="rId14"/>
    <p:sldId id="26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876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76AFDB-574B-4F49-8A9C-2B31FB0816A3}" type="doc">
      <dgm:prSet loTypeId="urn:microsoft.com/office/officeart/2005/8/layout/vProcess5" loCatId="process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1F33C8B4-E96B-4098-99D5-F496F60EBA0A}">
      <dgm:prSet custT="1"/>
      <dgm:spPr/>
      <dgm:t>
        <a:bodyPr/>
        <a:lstStyle/>
        <a:p>
          <a:pPr rtl="0"/>
          <a:r>
            <a:rPr lang="zh-CN" sz="1400" baseline="0" dirty="0" smtClean="0">
              <a:latin typeface="+mn-ea"/>
              <a:ea typeface="+mn-ea"/>
            </a:rPr>
            <a:t>马云说：电商至今仅占中国社会消费品零售份额的</a:t>
          </a:r>
          <a:r>
            <a:rPr lang="en-US" sz="1400" baseline="0" dirty="0" smtClean="0">
              <a:latin typeface="+mn-ea"/>
              <a:ea typeface="+mn-ea"/>
            </a:rPr>
            <a:t>15%</a:t>
          </a:r>
          <a:r>
            <a:rPr lang="zh-CN" sz="1400" baseline="0" dirty="0" smtClean="0">
              <a:latin typeface="+mn-ea"/>
              <a:ea typeface="+mn-ea"/>
            </a:rPr>
            <a:t>，如果电商可以和线下</a:t>
          </a:r>
          <a:r>
            <a:rPr lang="en-US" sz="1400" baseline="0" dirty="0" smtClean="0">
              <a:latin typeface="+mn-ea"/>
              <a:ea typeface="+mn-ea"/>
            </a:rPr>
            <a:t>85%</a:t>
          </a:r>
          <a:r>
            <a:rPr lang="zh-CN" sz="1400" baseline="0" dirty="0" smtClean="0">
              <a:latin typeface="+mn-ea"/>
              <a:ea typeface="+mn-ea"/>
            </a:rPr>
            <a:t>的传统零售商合作，将是一个皆大欢喜的结果。更重要的是，</a:t>
          </a:r>
          <a:r>
            <a:rPr lang="zh-CN" sz="1400" b="1" baseline="0" dirty="0" smtClean="0">
              <a:solidFill>
                <a:srgbClr val="FF0000"/>
              </a:solidFill>
              <a:latin typeface="+mn-ea"/>
              <a:ea typeface="+mn-ea"/>
            </a:rPr>
            <a:t>消费者能够享受到更优质的体验和服务</a:t>
          </a:r>
          <a:r>
            <a:rPr lang="zh-CN" sz="1400" baseline="0" dirty="0" smtClean="0">
              <a:latin typeface="+mn-ea"/>
              <a:ea typeface="+mn-ea"/>
            </a:rPr>
            <a:t>。</a:t>
          </a:r>
          <a:endParaRPr lang="zh-CN" sz="1400" dirty="0">
            <a:latin typeface="+mn-ea"/>
            <a:ea typeface="+mn-ea"/>
          </a:endParaRPr>
        </a:p>
      </dgm:t>
    </dgm:pt>
    <dgm:pt modelId="{3680D6A7-A546-492D-8AB7-0F99C5C9A40F}" type="parTrans" cxnId="{76C83CD8-6874-431C-BF69-9FAD5F366A73}">
      <dgm:prSet/>
      <dgm:spPr/>
      <dgm:t>
        <a:bodyPr/>
        <a:lstStyle/>
        <a:p>
          <a:endParaRPr lang="zh-CN" altLang="en-US" sz="2000">
            <a:latin typeface="+mn-ea"/>
            <a:ea typeface="+mn-ea"/>
          </a:endParaRPr>
        </a:p>
      </dgm:t>
    </dgm:pt>
    <dgm:pt modelId="{6942C98D-1666-4147-B749-AD034E5403BE}" type="sibTrans" cxnId="{76C83CD8-6874-431C-BF69-9FAD5F366A73}">
      <dgm:prSet custT="1"/>
      <dgm:spPr/>
      <dgm:t>
        <a:bodyPr/>
        <a:lstStyle/>
        <a:p>
          <a:endParaRPr lang="zh-CN" altLang="en-US" sz="3200">
            <a:latin typeface="+mn-ea"/>
            <a:ea typeface="+mn-ea"/>
          </a:endParaRPr>
        </a:p>
      </dgm:t>
    </dgm:pt>
    <dgm:pt modelId="{CB4D09CF-0586-42B5-980D-78F0E35FDE42}">
      <dgm:prSet custT="1"/>
      <dgm:spPr/>
      <dgm:t>
        <a:bodyPr/>
        <a:lstStyle/>
        <a:p>
          <a:pPr rtl="0"/>
          <a:r>
            <a:rPr lang="zh-CN" sz="1400" baseline="0" dirty="0" smtClean="0">
              <a:latin typeface="+mn-ea"/>
              <a:ea typeface="+mn-ea"/>
            </a:rPr>
            <a:t>雷军说：用互联网的技术和方法做线下零售，</a:t>
          </a:r>
          <a:r>
            <a:rPr lang="zh-CN" sz="1400" b="1" baseline="0" dirty="0" smtClean="0">
              <a:solidFill>
                <a:srgbClr val="FF0000"/>
              </a:solidFill>
              <a:latin typeface="+mn-ea"/>
              <a:ea typeface="+mn-ea"/>
            </a:rPr>
            <a:t>丰富的产品组合，高品质、高颜值、高性价比的产品特性</a:t>
          </a:r>
          <a:r>
            <a:rPr lang="zh-CN" sz="1400" baseline="0" dirty="0" smtClean="0">
              <a:solidFill>
                <a:srgbClr val="FF0000"/>
              </a:solidFill>
              <a:latin typeface="+mn-ea"/>
              <a:ea typeface="+mn-ea"/>
            </a:rPr>
            <a:t>。</a:t>
          </a:r>
          <a:r>
            <a:rPr lang="zh-CN" sz="1400" b="1" baseline="0" dirty="0" smtClean="0">
              <a:solidFill>
                <a:srgbClr val="FF0000"/>
              </a:solidFill>
              <a:latin typeface="+mn-ea"/>
              <a:ea typeface="+mn-ea"/>
            </a:rPr>
            <a:t>极致的用户体验</a:t>
          </a:r>
          <a:r>
            <a:rPr lang="zh-CN" sz="1400" baseline="0" dirty="0" smtClean="0">
              <a:latin typeface="+mn-ea"/>
              <a:ea typeface="+mn-ea"/>
            </a:rPr>
            <a:t>（用户参与），</a:t>
          </a:r>
          <a:r>
            <a:rPr lang="zh-CN" sz="1400" b="1" baseline="0" dirty="0" smtClean="0">
              <a:solidFill>
                <a:srgbClr val="FF0000"/>
              </a:solidFill>
              <a:latin typeface="+mn-ea"/>
              <a:ea typeface="+mn-ea"/>
            </a:rPr>
            <a:t>高效率的运作</a:t>
          </a:r>
          <a:r>
            <a:rPr lang="zh-CN" sz="1400" baseline="0" dirty="0" smtClean="0">
              <a:latin typeface="+mn-ea"/>
              <a:ea typeface="+mn-ea"/>
            </a:rPr>
            <a:t>（快速反应）。</a:t>
          </a:r>
          <a:r>
            <a:rPr lang="en-US" sz="1400" baseline="0" dirty="0" smtClean="0">
              <a:latin typeface="+mn-ea"/>
              <a:ea typeface="+mn-ea"/>
            </a:rPr>
            <a:t>【</a:t>
          </a:r>
          <a:r>
            <a:rPr lang="zh-CN" sz="1400" baseline="0" dirty="0" smtClean="0">
              <a:latin typeface="+mn-ea"/>
              <a:ea typeface="+mn-ea"/>
            </a:rPr>
            <a:t>沃尔玛毛利率</a:t>
          </a:r>
          <a:r>
            <a:rPr lang="en-US" sz="1400" baseline="0" dirty="0" smtClean="0">
              <a:latin typeface="+mn-ea"/>
              <a:ea typeface="+mn-ea"/>
            </a:rPr>
            <a:t>22.5%</a:t>
          </a:r>
          <a:r>
            <a:rPr lang="zh-CN" sz="1400" baseline="0" dirty="0" smtClean="0">
              <a:latin typeface="+mn-ea"/>
              <a:ea typeface="+mn-ea"/>
            </a:rPr>
            <a:t>，</a:t>
          </a:r>
          <a:r>
            <a:rPr lang="en-US" sz="1400" baseline="0" dirty="0" smtClean="0">
              <a:latin typeface="+mn-ea"/>
              <a:ea typeface="+mn-ea"/>
            </a:rPr>
            <a:t>Costco</a:t>
          </a:r>
          <a:r>
            <a:rPr lang="zh-CN" sz="1400" baseline="0" dirty="0" smtClean="0">
              <a:latin typeface="+mn-ea"/>
              <a:ea typeface="+mn-ea"/>
            </a:rPr>
            <a:t>加价率</a:t>
          </a:r>
          <a:r>
            <a:rPr lang="en-US" sz="1400" baseline="0" dirty="0" smtClean="0">
              <a:latin typeface="+mn-ea"/>
              <a:ea typeface="+mn-ea"/>
            </a:rPr>
            <a:t>1%</a:t>
          </a:r>
          <a:r>
            <a:rPr lang="zh-CN" sz="1400" baseline="0" dirty="0" smtClean="0">
              <a:latin typeface="+mn-ea"/>
              <a:ea typeface="+mn-ea"/>
            </a:rPr>
            <a:t>到</a:t>
          </a:r>
          <a:r>
            <a:rPr lang="en-US" sz="1400" baseline="0" dirty="0" smtClean="0">
              <a:latin typeface="+mn-ea"/>
              <a:ea typeface="+mn-ea"/>
            </a:rPr>
            <a:t>14%】</a:t>
          </a:r>
          <a:endParaRPr lang="zh-CN" sz="1400" dirty="0">
            <a:latin typeface="+mn-ea"/>
            <a:ea typeface="+mn-ea"/>
          </a:endParaRPr>
        </a:p>
      </dgm:t>
    </dgm:pt>
    <dgm:pt modelId="{B918408F-6DDC-472F-8F13-60335873AE40}" type="parTrans" cxnId="{9477D45B-0BEC-414B-9C20-5F91D2EA0F0F}">
      <dgm:prSet/>
      <dgm:spPr/>
      <dgm:t>
        <a:bodyPr/>
        <a:lstStyle/>
        <a:p>
          <a:endParaRPr lang="zh-CN" altLang="en-US" sz="2000">
            <a:latin typeface="+mn-ea"/>
            <a:ea typeface="+mn-ea"/>
          </a:endParaRPr>
        </a:p>
      </dgm:t>
    </dgm:pt>
    <dgm:pt modelId="{C0214E99-C308-44A4-A870-C6458C0AC96C}" type="sibTrans" cxnId="{9477D45B-0BEC-414B-9C20-5F91D2EA0F0F}">
      <dgm:prSet custT="1"/>
      <dgm:spPr/>
      <dgm:t>
        <a:bodyPr/>
        <a:lstStyle/>
        <a:p>
          <a:endParaRPr lang="zh-CN" altLang="en-US" sz="3200">
            <a:latin typeface="+mn-ea"/>
            <a:ea typeface="+mn-ea"/>
          </a:endParaRPr>
        </a:p>
      </dgm:t>
    </dgm:pt>
    <dgm:pt modelId="{09BCCDD0-E7CC-4D72-B251-FC29C5966107}">
      <dgm:prSet custT="1"/>
      <dgm:spPr/>
      <dgm:t>
        <a:bodyPr/>
        <a:lstStyle/>
        <a:p>
          <a:pPr rtl="0"/>
          <a:r>
            <a:rPr lang="zh-CN" sz="1400" baseline="0" dirty="0" smtClean="0">
              <a:latin typeface="+mn-ea"/>
              <a:ea typeface="+mn-ea"/>
            </a:rPr>
            <a:t>强东说：下一个</a:t>
          </a:r>
          <a:r>
            <a:rPr lang="en-US" sz="1400" baseline="0" dirty="0" smtClean="0">
              <a:latin typeface="+mn-ea"/>
              <a:ea typeface="+mn-ea"/>
            </a:rPr>
            <a:t>10</a:t>
          </a:r>
          <a:r>
            <a:rPr lang="zh-CN" sz="1400" baseline="0" dirty="0" smtClean="0">
              <a:latin typeface="+mn-ea"/>
              <a:ea typeface="+mn-ea"/>
            </a:rPr>
            <a:t>年到</a:t>
          </a:r>
          <a:r>
            <a:rPr lang="en-US" sz="1400" baseline="0" dirty="0" smtClean="0">
              <a:latin typeface="+mn-ea"/>
              <a:ea typeface="+mn-ea"/>
            </a:rPr>
            <a:t>20</a:t>
          </a:r>
          <a:r>
            <a:rPr lang="zh-CN" sz="1400" baseline="0" dirty="0" smtClean="0">
              <a:latin typeface="+mn-ea"/>
              <a:ea typeface="+mn-ea"/>
            </a:rPr>
            <a:t>年，将迎来第四次零售革命</a:t>
          </a:r>
          <a:r>
            <a:rPr lang="en-US" sz="1400" baseline="0" dirty="0" smtClean="0">
              <a:latin typeface="+mn-ea"/>
              <a:ea typeface="+mn-ea"/>
            </a:rPr>
            <a:t>---</a:t>
          </a:r>
          <a:r>
            <a:rPr lang="zh-CN" sz="1400" baseline="0" dirty="0" smtClean="0">
              <a:latin typeface="+mn-ea"/>
              <a:ea typeface="+mn-ea"/>
            </a:rPr>
            <a:t>无界零售。这场革命改变的不是零售，而是零售的基础设施，零售的基础设施将变得极其可塑化、智能化和协同化，</a:t>
          </a:r>
          <a:r>
            <a:rPr lang="zh-CN" sz="1400" b="1" baseline="0" dirty="0" smtClean="0">
              <a:solidFill>
                <a:srgbClr val="FF0000"/>
              </a:solidFill>
              <a:latin typeface="+mn-ea"/>
              <a:ea typeface="+mn-ea"/>
            </a:rPr>
            <a:t>实现成本、效率、体验的升级</a:t>
          </a:r>
          <a:r>
            <a:rPr lang="zh-CN" sz="1400" baseline="0" dirty="0" smtClean="0">
              <a:latin typeface="+mn-ea"/>
              <a:ea typeface="+mn-ea"/>
            </a:rPr>
            <a:t>。</a:t>
          </a:r>
          <a:endParaRPr lang="zh-CN" sz="1400" dirty="0">
            <a:latin typeface="+mn-ea"/>
            <a:ea typeface="+mn-ea"/>
          </a:endParaRPr>
        </a:p>
      </dgm:t>
    </dgm:pt>
    <dgm:pt modelId="{76799593-6B81-4E77-B5EA-75CCA32ED5FF}" type="parTrans" cxnId="{C426A590-7813-48F8-A5DF-50A1FF421E21}">
      <dgm:prSet/>
      <dgm:spPr/>
      <dgm:t>
        <a:bodyPr/>
        <a:lstStyle/>
        <a:p>
          <a:endParaRPr lang="zh-CN" altLang="en-US" sz="2000">
            <a:latin typeface="+mn-ea"/>
            <a:ea typeface="+mn-ea"/>
          </a:endParaRPr>
        </a:p>
      </dgm:t>
    </dgm:pt>
    <dgm:pt modelId="{9EFE62AA-DA37-4E76-B3EA-B43502986E41}" type="sibTrans" cxnId="{C426A590-7813-48F8-A5DF-50A1FF421E21}">
      <dgm:prSet/>
      <dgm:spPr/>
      <dgm:t>
        <a:bodyPr/>
        <a:lstStyle/>
        <a:p>
          <a:endParaRPr lang="zh-CN" altLang="en-US" sz="2000">
            <a:latin typeface="+mn-ea"/>
            <a:ea typeface="+mn-ea"/>
          </a:endParaRPr>
        </a:p>
      </dgm:t>
    </dgm:pt>
    <dgm:pt modelId="{C6DAFAD6-74CA-4AB0-9A56-B656CF225D79}" type="pres">
      <dgm:prSet presAssocID="{4876AFDB-574B-4F49-8A9C-2B31FB0816A3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970648A-80CA-498E-BCFD-4829EE30700E}" type="pres">
      <dgm:prSet presAssocID="{4876AFDB-574B-4F49-8A9C-2B31FB0816A3}" presName="dummyMaxCanvas" presStyleCnt="0">
        <dgm:presLayoutVars/>
      </dgm:prSet>
      <dgm:spPr/>
    </dgm:pt>
    <dgm:pt modelId="{420B6D9E-F0BF-44EE-83CC-67093731C9DF}" type="pres">
      <dgm:prSet presAssocID="{4876AFDB-574B-4F49-8A9C-2B31FB0816A3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D563628-7320-4466-BFE9-1AF4AE7AF546}" type="pres">
      <dgm:prSet presAssocID="{4876AFDB-574B-4F49-8A9C-2B31FB0816A3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DFDE2DF-E89B-46FD-8CD6-1A43D490B6AB}" type="pres">
      <dgm:prSet presAssocID="{4876AFDB-574B-4F49-8A9C-2B31FB0816A3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84E9298-BCF2-48B9-A741-B662AF1947D2}" type="pres">
      <dgm:prSet presAssocID="{4876AFDB-574B-4F49-8A9C-2B31FB0816A3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63AD4F-9060-4F6D-93FB-76B11A191E3B}" type="pres">
      <dgm:prSet presAssocID="{4876AFDB-574B-4F49-8A9C-2B31FB0816A3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6F39C1F-F209-459C-AA58-DEDEDB4DA088}" type="pres">
      <dgm:prSet presAssocID="{4876AFDB-574B-4F49-8A9C-2B31FB0816A3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D26950E-BFAE-4DD7-A9A1-285DFDA4DB55}" type="pres">
      <dgm:prSet presAssocID="{4876AFDB-574B-4F49-8A9C-2B31FB0816A3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8212837-0645-4998-B3B3-286EF978BE38}" type="pres">
      <dgm:prSet presAssocID="{4876AFDB-574B-4F49-8A9C-2B31FB0816A3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2F6EC5E-0647-4B98-861D-264ABA91FCE2}" type="presOf" srcId="{09BCCDD0-E7CC-4D72-B251-FC29C5966107}" destId="{DDFDE2DF-E89B-46FD-8CD6-1A43D490B6AB}" srcOrd="0" destOrd="0" presId="urn:microsoft.com/office/officeart/2005/8/layout/vProcess5"/>
    <dgm:cxn modelId="{7F425B76-CFA9-4E26-9FCB-4835BF5D7CA8}" type="presOf" srcId="{1F33C8B4-E96B-4098-99D5-F496F60EBA0A}" destId="{E6F39C1F-F209-459C-AA58-DEDEDB4DA088}" srcOrd="1" destOrd="0" presId="urn:microsoft.com/office/officeart/2005/8/layout/vProcess5"/>
    <dgm:cxn modelId="{25FF35F6-8105-4B80-8D1C-9C5E277CED40}" type="presOf" srcId="{CB4D09CF-0586-42B5-980D-78F0E35FDE42}" destId="{AD26950E-BFAE-4DD7-A9A1-285DFDA4DB55}" srcOrd="1" destOrd="0" presId="urn:microsoft.com/office/officeart/2005/8/layout/vProcess5"/>
    <dgm:cxn modelId="{6182D1CE-8F5F-4EE4-9CA4-8488BABFF3AA}" type="presOf" srcId="{CB4D09CF-0586-42B5-980D-78F0E35FDE42}" destId="{9D563628-7320-4466-BFE9-1AF4AE7AF546}" srcOrd="0" destOrd="0" presId="urn:microsoft.com/office/officeart/2005/8/layout/vProcess5"/>
    <dgm:cxn modelId="{8C2212FF-04C9-4005-95B4-5193071B0397}" type="presOf" srcId="{1F33C8B4-E96B-4098-99D5-F496F60EBA0A}" destId="{420B6D9E-F0BF-44EE-83CC-67093731C9DF}" srcOrd="0" destOrd="0" presId="urn:microsoft.com/office/officeart/2005/8/layout/vProcess5"/>
    <dgm:cxn modelId="{247E6E68-C83E-4000-87DD-90C827E8A078}" type="presOf" srcId="{6942C98D-1666-4147-B749-AD034E5403BE}" destId="{784E9298-BCF2-48B9-A741-B662AF1947D2}" srcOrd="0" destOrd="0" presId="urn:microsoft.com/office/officeart/2005/8/layout/vProcess5"/>
    <dgm:cxn modelId="{15567420-58AA-4DFA-87CE-3018BAA310FF}" type="presOf" srcId="{09BCCDD0-E7CC-4D72-B251-FC29C5966107}" destId="{58212837-0645-4998-B3B3-286EF978BE38}" srcOrd="1" destOrd="0" presId="urn:microsoft.com/office/officeart/2005/8/layout/vProcess5"/>
    <dgm:cxn modelId="{9BCA7A34-D3F9-4785-B563-E91A2D289D7E}" type="presOf" srcId="{C0214E99-C308-44A4-A870-C6458C0AC96C}" destId="{4263AD4F-9060-4F6D-93FB-76B11A191E3B}" srcOrd="0" destOrd="0" presId="urn:microsoft.com/office/officeart/2005/8/layout/vProcess5"/>
    <dgm:cxn modelId="{9073DCAE-3881-45EB-BF6F-ED95F3C4F85D}" type="presOf" srcId="{4876AFDB-574B-4F49-8A9C-2B31FB0816A3}" destId="{C6DAFAD6-74CA-4AB0-9A56-B656CF225D79}" srcOrd="0" destOrd="0" presId="urn:microsoft.com/office/officeart/2005/8/layout/vProcess5"/>
    <dgm:cxn modelId="{C426A590-7813-48F8-A5DF-50A1FF421E21}" srcId="{4876AFDB-574B-4F49-8A9C-2B31FB0816A3}" destId="{09BCCDD0-E7CC-4D72-B251-FC29C5966107}" srcOrd="2" destOrd="0" parTransId="{76799593-6B81-4E77-B5EA-75CCA32ED5FF}" sibTransId="{9EFE62AA-DA37-4E76-B3EA-B43502986E41}"/>
    <dgm:cxn modelId="{9477D45B-0BEC-414B-9C20-5F91D2EA0F0F}" srcId="{4876AFDB-574B-4F49-8A9C-2B31FB0816A3}" destId="{CB4D09CF-0586-42B5-980D-78F0E35FDE42}" srcOrd="1" destOrd="0" parTransId="{B918408F-6DDC-472F-8F13-60335873AE40}" sibTransId="{C0214E99-C308-44A4-A870-C6458C0AC96C}"/>
    <dgm:cxn modelId="{76C83CD8-6874-431C-BF69-9FAD5F366A73}" srcId="{4876AFDB-574B-4F49-8A9C-2B31FB0816A3}" destId="{1F33C8B4-E96B-4098-99D5-F496F60EBA0A}" srcOrd="0" destOrd="0" parTransId="{3680D6A7-A546-492D-8AB7-0F99C5C9A40F}" sibTransId="{6942C98D-1666-4147-B749-AD034E5403BE}"/>
    <dgm:cxn modelId="{9A2C2ED4-19A3-4205-83C9-3AF9F2965C32}" type="presParOf" srcId="{C6DAFAD6-74CA-4AB0-9A56-B656CF225D79}" destId="{0970648A-80CA-498E-BCFD-4829EE30700E}" srcOrd="0" destOrd="0" presId="urn:microsoft.com/office/officeart/2005/8/layout/vProcess5"/>
    <dgm:cxn modelId="{1D454806-FAA4-47D7-A554-F2990A499AAC}" type="presParOf" srcId="{C6DAFAD6-74CA-4AB0-9A56-B656CF225D79}" destId="{420B6D9E-F0BF-44EE-83CC-67093731C9DF}" srcOrd="1" destOrd="0" presId="urn:microsoft.com/office/officeart/2005/8/layout/vProcess5"/>
    <dgm:cxn modelId="{AD3D91E0-85CD-4639-B626-9C92AF8B8494}" type="presParOf" srcId="{C6DAFAD6-74CA-4AB0-9A56-B656CF225D79}" destId="{9D563628-7320-4466-BFE9-1AF4AE7AF546}" srcOrd="2" destOrd="0" presId="urn:microsoft.com/office/officeart/2005/8/layout/vProcess5"/>
    <dgm:cxn modelId="{6D565EAC-9C21-4050-8144-8814528632FA}" type="presParOf" srcId="{C6DAFAD6-74CA-4AB0-9A56-B656CF225D79}" destId="{DDFDE2DF-E89B-46FD-8CD6-1A43D490B6AB}" srcOrd="3" destOrd="0" presId="urn:microsoft.com/office/officeart/2005/8/layout/vProcess5"/>
    <dgm:cxn modelId="{E43EFA8D-BDE3-4EE3-BE2F-17808E8D004F}" type="presParOf" srcId="{C6DAFAD6-74CA-4AB0-9A56-B656CF225D79}" destId="{784E9298-BCF2-48B9-A741-B662AF1947D2}" srcOrd="4" destOrd="0" presId="urn:microsoft.com/office/officeart/2005/8/layout/vProcess5"/>
    <dgm:cxn modelId="{3A202D51-98D9-4F7F-B189-232C42BAC751}" type="presParOf" srcId="{C6DAFAD6-74CA-4AB0-9A56-B656CF225D79}" destId="{4263AD4F-9060-4F6D-93FB-76B11A191E3B}" srcOrd="5" destOrd="0" presId="urn:microsoft.com/office/officeart/2005/8/layout/vProcess5"/>
    <dgm:cxn modelId="{92AA99EE-2922-40E8-A6EB-C3AB33AC1B3A}" type="presParOf" srcId="{C6DAFAD6-74CA-4AB0-9A56-B656CF225D79}" destId="{E6F39C1F-F209-459C-AA58-DEDEDB4DA088}" srcOrd="6" destOrd="0" presId="urn:microsoft.com/office/officeart/2005/8/layout/vProcess5"/>
    <dgm:cxn modelId="{C4118CA7-2384-4B6E-BA6E-289B3CDA1CCB}" type="presParOf" srcId="{C6DAFAD6-74CA-4AB0-9A56-B656CF225D79}" destId="{AD26950E-BFAE-4DD7-A9A1-285DFDA4DB55}" srcOrd="7" destOrd="0" presId="urn:microsoft.com/office/officeart/2005/8/layout/vProcess5"/>
    <dgm:cxn modelId="{ECBFFAF6-02B1-4561-BCF9-6609C6B097E3}" type="presParOf" srcId="{C6DAFAD6-74CA-4AB0-9A56-B656CF225D79}" destId="{58212837-0645-4998-B3B3-286EF978BE38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4695160-EFC9-449E-BDAF-FA6D1329C904}" type="doc">
      <dgm:prSet loTypeId="urn:microsoft.com/office/officeart/2005/8/layout/radial5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A4B6EF3-1D0F-4F8B-A512-AB193E1459EE}">
      <dgm:prSet phldrT="[文本]"/>
      <dgm:spPr/>
      <dgm:t>
        <a:bodyPr/>
        <a:lstStyle/>
        <a:p>
          <a:r>
            <a:rPr lang="en-US" altLang="zh-CN" b="1" dirty="0" smtClean="0"/>
            <a:t>FW</a:t>
          </a:r>
          <a:endParaRPr lang="zh-CN" altLang="en-US" b="1" dirty="0"/>
        </a:p>
      </dgm:t>
    </dgm:pt>
    <dgm:pt modelId="{D87A8870-A56A-4DD8-BCDB-22D9F46E9F0A}" type="parTrans" cxnId="{2151C22A-23D0-49DB-9FF6-454F98F04872}">
      <dgm:prSet/>
      <dgm:spPr/>
      <dgm:t>
        <a:bodyPr/>
        <a:lstStyle/>
        <a:p>
          <a:endParaRPr lang="zh-CN" altLang="en-US" b="1"/>
        </a:p>
      </dgm:t>
    </dgm:pt>
    <dgm:pt modelId="{60D933F0-7625-463C-A40A-A8B12C8835CA}" type="sibTrans" cxnId="{2151C22A-23D0-49DB-9FF6-454F98F04872}">
      <dgm:prSet/>
      <dgm:spPr/>
      <dgm:t>
        <a:bodyPr/>
        <a:lstStyle/>
        <a:p>
          <a:endParaRPr lang="zh-CN" altLang="en-US" b="1"/>
        </a:p>
      </dgm:t>
    </dgm:pt>
    <dgm:pt modelId="{093E4AFA-750A-48AD-8BB9-7CD4BD8C0A49}">
      <dgm:prSet phldrT="[文本]"/>
      <dgm:spPr/>
      <dgm:t>
        <a:bodyPr/>
        <a:lstStyle/>
        <a:p>
          <a:r>
            <a:rPr lang="en-US" altLang="zh-CN" b="1" dirty="0" smtClean="0"/>
            <a:t>C1</a:t>
          </a:r>
          <a:endParaRPr lang="zh-CN" altLang="en-US" b="1" dirty="0"/>
        </a:p>
      </dgm:t>
    </dgm:pt>
    <dgm:pt modelId="{E5A2B647-EA13-4921-8DB8-F2236F34A154}" type="parTrans" cxnId="{EB9D2E2A-36CD-4AFC-A395-03F5321A53DC}">
      <dgm:prSet/>
      <dgm:spPr/>
      <dgm:t>
        <a:bodyPr/>
        <a:lstStyle/>
        <a:p>
          <a:endParaRPr lang="zh-CN" altLang="en-US" b="1"/>
        </a:p>
      </dgm:t>
    </dgm:pt>
    <dgm:pt modelId="{49D2951E-6C48-47ED-A637-CD7F385A3E8D}" type="sibTrans" cxnId="{EB9D2E2A-36CD-4AFC-A395-03F5321A53DC}">
      <dgm:prSet/>
      <dgm:spPr/>
      <dgm:t>
        <a:bodyPr/>
        <a:lstStyle/>
        <a:p>
          <a:endParaRPr lang="zh-CN" altLang="en-US" b="1"/>
        </a:p>
      </dgm:t>
    </dgm:pt>
    <dgm:pt modelId="{81CA6DE6-A2C3-4265-BD51-47CB3C69EF28}">
      <dgm:prSet phldrT="[文本]"/>
      <dgm:spPr/>
      <dgm:t>
        <a:bodyPr/>
        <a:lstStyle/>
        <a:p>
          <a:r>
            <a:rPr lang="en-US" altLang="zh-CN" b="1" dirty="0" smtClean="0"/>
            <a:t>C2</a:t>
          </a:r>
          <a:endParaRPr lang="zh-CN" altLang="en-US" b="1" dirty="0"/>
        </a:p>
      </dgm:t>
    </dgm:pt>
    <dgm:pt modelId="{20BB3D6D-DE90-4E91-AD6B-854E2DC52E0D}" type="parTrans" cxnId="{37E39F90-699C-468B-B5FB-AF053A19FC92}">
      <dgm:prSet/>
      <dgm:spPr/>
      <dgm:t>
        <a:bodyPr/>
        <a:lstStyle/>
        <a:p>
          <a:endParaRPr lang="zh-CN" altLang="en-US" b="1"/>
        </a:p>
      </dgm:t>
    </dgm:pt>
    <dgm:pt modelId="{AF92E760-9B08-4CA2-A480-94CC1839AD4C}" type="sibTrans" cxnId="{37E39F90-699C-468B-B5FB-AF053A19FC92}">
      <dgm:prSet/>
      <dgm:spPr/>
      <dgm:t>
        <a:bodyPr/>
        <a:lstStyle/>
        <a:p>
          <a:endParaRPr lang="zh-CN" altLang="en-US" b="1"/>
        </a:p>
      </dgm:t>
    </dgm:pt>
    <dgm:pt modelId="{6B5A112D-4531-4B8C-9512-D633611A2569}">
      <dgm:prSet phldrT="[文本]"/>
      <dgm:spPr/>
      <dgm:t>
        <a:bodyPr/>
        <a:lstStyle/>
        <a:p>
          <a:r>
            <a:rPr lang="en-US" altLang="zh-CN" b="1" dirty="0" smtClean="0"/>
            <a:t>C3</a:t>
          </a:r>
          <a:endParaRPr lang="zh-CN" altLang="en-US" b="1" dirty="0"/>
        </a:p>
      </dgm:t>
    </dgm:pt>
    <dgm:pt modelId="{47667562-4017-4233-8532-E445379E0023}" type="parTrans" cxnId="{72F833DE-195F-4F79-BC6D-AF72489374E8}">
      <dgm:prSet/>
      <dgm:spPr/>
      <dgm:t>
        <a:bodyPr/>
        <a:lstStyle/>
        <a:p>
          <a:endParaRPr lang="zh-CN" altLang="en-US" b="1"/>
        </a:p>
      </dgm:t>
    </dgm:pt>
    <dgm:pt modelId="{12815C37-ADC4-4298-9E68-4A2CA7DA69CF}" type="sibTrans" cxnId="{72F833DE-195F-4F79-BC6D-AF72489374E8}">
      <dgm:prSet/>
      <dgm:spPr/>
      <dgm:t>
        <a:bodyPr/>
        <a:lstStyle/>
        <a:p>
          <a:endParaRPr lang="zh-CN" altLang="en-US" b="1"/>
        </a:p>
      </dgm:t>
    </dgm:pt>
    <dgm:pt modelId="{D5CD2CDF-00F4-443F-B688-6F3392C3BFEB}">
      <dgm:prSet phldrT="[文本]"/>
      <dgm:spPr/>
      <dgm:t>
        <a:bodyPr/>
        <a:lstStyle/>
        <a:p>
          <a:r>
            <a:rPr lang="en-US" altLang="zh-CN" b="1" dirty="0" smtClean="0"/>
            <a:t>C4</a:t>
          </a:r>
          <a:endParaRPr lang="zh-CN" altLang="en-US" b="1" dirty="0"/>
        </a:p>
      </dgm:t>
    </dgm:pt>
    <dgm:pt modelId="{7085EAD6-F3A0-41C4-9532-B1D8E96B1D53}" type="parTrans" cxnId="{B8FEAB96-F3E2-496D-9138-9021B8CC843D}">
      <dgm:prSet/>
      <dgm:spPr/>
      <dgm:t>
        <a:bodyPr/>
        <a:lstStyle/>
        <a:p>
          <a:endParaRPr lang="zh-CN" altLang="en-US" b="1"/>
        </a:p>
      </dgm:t>
    </dgm:pt>
    <dgm:pt modelId="{451B6177-B0ED-43A1-9840-10A48E068A05}" type="sibTrans" cxnId="{B8FEAB96-F3E2-496D-9138-9021B8CC843D}">
      <dgm:prSet/>
      <dgm:spPr/>
      <dgm:t>
        <a:bodyPr/>
        <a:lstStyle/>
        <a:p>
          <a:endParaRPr lang="zh-CN" altLang="en-US" b="1"/>
        </a:p>
      </dgm:t>
    </dgm:pt>
    <dgm:pt modelId="{F6337346-BFDC-4392-B894-EA86C8037874}">
      <dgm:prSet/>
      <dgm:spPr/>
      <dgm:t>
        <a:bodyPr/>
        <a:lstStyle/>
        <a:p>
          <a:r>
            <a:rPr lang="en-US" altLang="zh-CN" b="1" dirty="0" smtClean="0"/>
            <a:t>C5</a:t>
          </a:r>
          <a:endParaRPr lang="zh-CN" altLang="en-US" b="1" dirty="0"/>
        </a:p>
      </dgm:t>
    </dgm:pt>
    <dgm:pt modelId="{6E7FD9B1-5C21-4090-BCB0-7F2DE4F03D4C}" type="parTrans" cxnId="{314FAB6B-E1D5-450F-B693-7C094BF78C41}">
      <dgm:prSet/>
      <dgm:spPr/>
      <dgm:t>
        <a:bodyPr/>
        <a:lstStyle/>
        <a:p>
          <a:endParaRPr lang="zh-CN" altLang="en-US" b="1"/>
        </a:p>
      </dgm:t>
    </dgm:pt>
    <dgm:pt modelId="{72C3DBF5-8FA2-4094-AC8C-05F0FC2DCD67}" type="sibTrans" cxnId="{314FAB6B-E1D5-450F-B693-7C094BF78C41}">
      <dgm:prSet/>
      <dgm:spPr/>
      <dgm:t>
        <a:bodyPr/>
        <a:lstStyle/>
        <a:p>
          <a:endParaRPr lang="zh-CN" altLang="en-US" b="1"/>
        </a:p>
      </dgm:t>
    </dgm:pt>
    <dgm:pt modelId="{9A878B31-05FC-4BFE-8ADB-35D97368ACD2}" type="pres">
      <dgm:prSet presAssocID="{34695160-EFC9-449E-BDAF-FA6D1329C90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2085F0D-95C2-47AE-BAE2-D645CAB15D5A}" type="pres">
      <dgm:prSet presAssocID="{0A4B6EF3-1D0F-4F8B-A512-AB193E1459EE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CC906531-1489-4F13-B50E-174FC9CA8F73}" type="pres">
      <dgm:prSet presAssocID="{E5A2B647-EA13-4921-8DB8-F2236F34A154}" presName="parTrans" presStyleLbl="sibTrans2D1" presStyleIdx="0" presStyleCnt="5"/>
      <dgm:spPr/>
      <dgm:t>
        <a:bodyPr/>
        <a:lstStyle/>
        <a:p>
          <a:endParaRPr lang="zh-CN" altLang="en-US"/>
        </a:p>
      </dgm:t>
    </dgm:pt>
    <dgm:pt modelId="{B0F84824-3903-4D5D-A5F7-D40E41C12A4D}" type="pres">
      <dgm:prSet presAssocID="{E5A2B647-EA13-4921-8DB8-F2236F34A154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6D1F9F98-B140-4774-896F-53DDAC5933CE}" type="pres">
      <dgm:prSet presAssocID="{093E4AFA-750A-48AD-8BB9-7CD4BD8C0A49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488DD1-65E3-4C6B-89CD-4BC5BFB64358}" type="pres">
      <dgm:prSet presAssocID="{20BB3D6D-DE90-4E91-AD6B-854E2DC52E0D}" presName="parTrans" presStyleLbl="sibTrans2D1" presStyleIdx="1" presStyleCnt="5"/>
      <dgm:spPr/>
      <dgm:t>
        <a:bodyPr/>
        <a:lstStyle/>
        <a:p>
          <a:endParaRPr lang="zh-CN" altLang="en-US"/>
        </a:p>
      </dgm:t>
    </dgm:pt>
    <dgm:pt modelId="{92D38CB5-A76A-491B-B590-4ECD390E5A06}" type="pres">
      <dgm:prSet presAssocID="{20BB3D6D-DE90-4E91-AD6B-854E2DC52E0D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DFEBA181-A47A-4730-8815-EBE44654B2E5}" type="pres">
      <dgm:prSet presAssocID="{81CA6DE6-A2C3-4265-BD51-47CB3C69EF28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2C8B34C-F08C-4403-A2EE-82E990DEC4FC}" type="pres">
      <dgm:prSet presAssocID="{47667562-4017-4233-8532-E445379E0023}" presName="parTrans" presStyleLbl="sibTrans2D1" presStyleIdx="2" presStyleCnt="5"/>
      <dgm:spPr/>
      <dgm:t>
        <a:bodyPr/>
        <a:lstStyle/>
        <a:p>
          <a:endParaRPr lang="zh-CN" altLang="en-US"/>
        </a:p>
      </dgm:t>
    </dgm:pt>
    <dgm:pt modelId="{E48B828B-DEEF-446F-BB19-58F2ADB0AC73}" type="pres">
      <dgm:prSet presAssocID="{47667562-4017-4233-8532-E445379E0023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F52FA5FF-D55D-4663-B470-EEC064D691C5}" type="pres">
      <dgm:prSet presAssocID="{6B5A112D-4531-4B8C-9512-D633611A256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A2F83B-11CB-427D-B922-6616EAF12B80}" type="pres">
      <dgm:prSet presAssocID="{7085EAD6-F3A0-41C4-9532-B1D8E96B1D53}" presName="parTrans" presStyleLbl="sibTrans2D1" presStyleIdx="3" presStyleCnt="5"/>
      <dgm:spPr/>
      <dgm:t>
        <a:bodyPr/>
        <a:lstStyle/>
        <a:p>
          <a:endParaRPr lang="zh-CN" altLang="en-US"/>
        </a:p>
      </dgm:t>
    </dgm:pt>
    <dgm:pt modelId="{7F98B4EF-0F78-434A-BC49-48F6445914F0}" type="pres">
      <dgm:prSet presAssocID="{7085EAD6-F3A0-41C4-9532-B1D8E96B1D53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3FDC61D8-9B89-4D9B-BFD1-A8E7804C8D6D}" type="pres">
      <dgm:prSet presAssocID="{D5CD2CDF-00F4-443F-B688-6F3392C3BFEB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34B851D-FBD8-44BA-8BCD-F014C5A9B3C5}" type="pres">
      <dgm:prSet presAssocID="{6E7FD9B1-5C21-4090-BCB0-7F2DE4F03D4C}" presName="parTrans" presStyleLbl="sibTrans2D1" presStyleIdx="4" presStyleCnt="5"/>
      <dgm:spPr/>
      <dgm:t>
        <a:bodyPr/>
        <a:lstStyle/>
        <a:p>
          <a:endParaRPr lang="zh-CN" altLang="en-US"/>
        </a:p>
      </dgm:t>
    </dgm:pt>
    <dgm:pt modelId="{F68C21FD-C59A-49E2-9BFD-9B4CF1DFB67D}" type="pres">
      <dgm:prSet presAssocID="{6E7FD9B1-5C21-4090-BCB0-7F2DE4F03D4C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9CBA36FA-AF4B-47D8-AD22-07A111C5C5B6}" type="pres">
      <dgm:prSet presAssocID="{F6337346-BFDC-4392-B894-EA86C8037874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458E6AD-6F81-4F7D-B895-BD5B39948384}" type="presOf" srcId="{E5A2B647-EA13-4921-8DB8-F2236F34A154}" destId="{B0F84824-3903-4D5D-A5F7-D40E41C12A4D}" srcOrd="1" destOrd="0" presId="urn:microsoft.com/office/officeart/2005/8/layout/radial5"/>
    <dgm:cxn modelId="{CD8F3613-66F4-4C42-B544-6DBF0E4D13F8}" type="presOf" srcId="{7085EAD6-F3A0-41C4-9532-B1D8E96B1D53}" destId="{7F98B4EF-0F78-434A-BC49-48F6445914F0}" srcOrd="1" destOrd="0" presId="urn:microsoft.com/office/officeart/2005/8/layout/radial5"/>
    <dgm:cxn modelId="{74914466-B7BE-437B-A30A-C6CBE9DE1803}" type="presOf" srcId="{81CA6DE6-A2C3-4265-BD51-47CB3C69EF28}" destId="{DFEBA181-A47A-4730-8815-EBE44654B2E5}" srcOrd="0" destOrd="0" presId="urn:microsoft.com/office/officeart/2005/8/layout/radial5"/>
    <dgm:cxn modelId="{E571183C-33FC-457D-BD22-17F2E8662CC9}" type="presOf" srcId="{7085EAD6-F3A0-41C4-9532-B1D8E96B1D53}" destId="{E5A2F83B-11CB-427D-B922-6616EAF12B80}" srcOrd="0" destOrd="0" presId="urn:microsoft.com/office/officeart/2005/8/layout/radial5"/>
    <dgm:cxn modelId="{FA8C34DE-36C9-4F82-B710-67FC32E2772B}" type="presOf" srcId="{093E4AFA-750A-48AD-8BB9-7CD4BD8C0A49}" destId="{6D1F9F98-B140-4774-896F-53DDAC5933CE}" srcOrd="0" destOrd="0" presId="urn:microsoft.com/office/officeart/2005/8/layout/radial5"/>
    <dgm:cxn modelId="{F584956D-D1CB-4295-8395-472E6D6C66D5}" type="presOf" srcId="{0A4B6EF3-1D0F-4F8B-A512-AB193E1459EE}" destId="{A2085F0D-95C2-47AE-BAE2-D645CAB15D5A}" srcOrd="0" destOrd="0" presId="urn:microsoft.com/office/officeart/2005/8/layout/radial5"/>
    <dgm:cxn modelId="{2151C22A-23D0-49DB-9FF6-454F98F04872}" srcId="{34695160-EFC9-449E-BDAF-FA6D1329C904}" destId="{0A4B6EF3-1D0F-4F8B-A512-AB193E1459EE}" srcOrd="0" destOrd="0" parTransId="{D87A8870-A56A-4DD8-BCDB-22D9F46E9F0A}" sibTransId="{60D933F0-7625-463C-A40A-A8B12C8835CA}"/>
    <dgm:cxn modelId="{DDD30302-FCE7-4C93-82FE-CF39764C1257}" type="presOf" srcId="{47667562-4017-4233-8532-E445379E0023}" destId="{E48B828B-DEEF-446F-BB19-58F2ADB0AC73}" srcOrd="1" destOrd="0" presId="urn:microsoft.com/office/officeart/2005/8/layout/radial5"/>
    <dgm:cxn modelId="{B7450813-EC57-4C73-874F-3D7EA23911E9}" type="presOf" srcId="{F6337346-BFDC-4392-B894-EA86C8037874}" destId="{9CBA36FA-AF4B-47D8-AD22-07A111C5C5B6}" srcOrd="0" destOrd="0" presId="urn:microsoft.com/office/officeart/2005/8/layout/radial5"/>
    <dgm:cxn modelId="{9BEABAE1-A952-4A1A-BE23-4F4768A5C4C2}" type="presOf" srcId="{E5A2B647-EA13-4921-8DB8-F2236F34A154}" destId="{CC906531-1489-4F13-B50E-174FC9CA8F73}" srcOrd="0" destOrd="0" presId="urn:microsoft.com/office/officeart/2005/8/layout/radial5"/>
    <dgm:cxn modelId="{0B61ACF0-269C-4158-A51F-7E6BD015418B}" type="presOf" srcId="{6B5A112D-4531-4B8C-9512-D633611A2569}" destId="{F52FA5FF-D55D-4663-B470-EEC064D691C5}" srcOrd="0" destOrd="0" presId="urn:microsoft.com/office/officeart/2005/8/layout/radial5"/>
    <dgm:cxn modelId="{72F833DE-195F-4F79-BC6D-AF72489374E8}" srcId="{0A4B6EF3-1D0F-4F8B-A512-AB193E1459EE}" destId="{6B5A112D-4531-4B8C-9512-D633611A2569}" srcOrd="2" destOrd="0" parTransId="{47667562-4017-4233-8532-E445379E0023}" sibTransId="{12815C37-ADC4-4298-9E68-4A2CA7DA69CF}"/>
    <dgm:cxn modelId="{19DA8662-7420-48AA-B216-F47169EE6F2D}" type="presOf" srcId="{6E7FD9B1-5C21-4090-BCB0-7F2DE4F03D4C}" destId="{134B851D-FBD8-44BA-8BCD-F014C5A9B3C5}" srcOrd="0" destOrd="0" presId="urn:microsoft.com/office/officeart/2005/8/layout/radial5"/>
    <dgm:cxn modelId="{EB9D2E2A-36CD-4AFC-A395-03F5321A53DC}" srcId="{0A4B6EF3-1D0F-4F8B-A512-AB193E1459EE}" destId="{093E4AFA-750A-48AD-8BB9-7CD4BD8C0A49}" srcOrd="0" destOrd="0" parTransId="{E5A2B647-EA13-4921-8DB8-F2236F34A154}" sibTransId="{49D2951E-6C48-47ED-A637-CD7F385A3E8D}"/>
    <dgm:cxn modelId="{67D2AB0D-E058-4741-B74E-44D9E1BB3EE7}" type="presOf" srcId="{20BB3D6D-DE90-4E91-AD6B-854E2DC52E0D}" destId="{92D38CB5-A76A-491B-B590-4ECD390E5A06}" srcOrd="1" destOrd="0" presId="urn:microsoft.com/office/officeart/2005/8/layout/radial5"/>
    <dgm:cxn modelId="{314FAB6B-E1D5-450F-B693-7C094BF78C41}" srcId="{0A4B6EF3-1D0F-4F8B-A512-AB193E1459EE}" destId="{F6337346-BFDC-4392-B894-EA86C8037874}" srcOrd="4" destOrd="0" parTransId="{6E7FD9B1-5C21-4090-BCB0-7F2DE4F03D4C}" sibTransId="{72C3DBF5-8FA2-4094-AC8C-05F0FC2DCD67}"/>
    <dgm:cxn modelId="{140E5964-A713-4D23-A6F0-233A1719C6D2}" type="presOf" srcId="{47667562-4017-4233-8532-E445379E0023}" destId="{12C8B34C-F08C-4403-A2EE-82E990DEC4FC}" srcOrd="0" destOrd="0" presId="urn:microsoft.com/office/officeart/2005/8/layout/radial5"/>
    <dgm:cxn modelId="{E4D8D3A8-F48F-4F3E-AD0E-1FCDC399B1FC}" type="presOf" srcId="{D5CD2CDF-00F4-443F-B688-6F3392C3BFEB}" destId="{3FDC61D8-9B89-4D9B-BFD1-A8E7804C8D6D}" srcOrd="0" destOrd="0" presId="urn:microsoft.com/office/officeart/2005/8/layout/radial5"/>
    <dgm:cxn modelId="{65E40A79-DDC4-4458-B5BB-1B6EFAD6F7B3}" type="presOf" srcId="{6E7FD9B1-5C21-4090-BCB0-7F2DE4F03D4C}" destId="{F68C21FD-C59A-49E2-9BFD-9B4CF1DFB67D}" srcOrd="1" destOrd="0" presId="urn:microsoft.com/office/officeart/2005/8/layout/radial5"/>
    <dgm:cxn modelId="{473281E5-63D6-4939-A5A9-B78670DE5D6D}" type="presOf" srcId="{34695160-EFC9-449E-BDAF-FA6D1329C904}" destId="{9A878B31-05FC-4BFE-8ADB-35D97368ACD2}" srcOrd="0" destOrd="0" presId="urn:microsoft.com/office/officeart/2005/8/layout/radial5"/>
    <dgm:cxn modelId="{C2990E0D-7347-4E54-9B38-5230ED33C478}" type="presOf" srcId="{20BB3D6D-DE90-4E91-AD6B-854E2DC52E0D}" destId="{4B488DD1-65E3-4C6B-89CD-4BC5BFB64358}" srcOrd="0" destOrd="0" presId="urn:microsoft.com/office/officeart/2005/8/layout/radial5"/>
    <dgm:cxn modelId="{37E39F90-699C-468B-B5FB-AF053A19FC92}" srcId="{0A4B6EF3-1D0F-4F8B-A512-AB193E1459EE}" destId="{81CA6DE6-A2C3-4265-BD51-47CB3C69EF28}" srcOrd="1" destOrd="0" parTransId="{20BB3D6D-DE90-4E91-AD6B-854E2DC52E0D}" sibTransId="{AF92E760-9B08-4CA2-A480-94CC1839AD4C}"/>
    <dgm:cxn modelId="{B8FEAB96-F3E2-496D-9138-9021B8CC843D}" srcId="{0A4B6EF3-1D0F-4F8B-A512-AB193E1459EE}" destId="{D5CD2CDF-00F4-443F-B688-6F3392C3BFEB}" srcOrd="3" destOrd="0" parTransId="{7085EAD6-F3A0-41C4-9532-B1D8E96B1D53}" sibTransId="{451B6177-B0ED-43A1-9840-10A48E068A05}"/>
    <dgm:cxn modelId="{06E050E8-F067-40E7-88D6-A6A0A663ACE8}" type="presParOf" srcId="{9A878B31-05FC-4BFE-8ADB-35D97368ACD2}" destId="{A2085F0D-95C2-47AE-BAE2-D645CAB15D5A}" srcOrd="0" destOrd="0" presId="urn:microsoft.com/office/officeart/2005/8/layout/radial5"/>
    <dgm:cxn modelId="{207681EF-E4D0-4D39-A111-F3483FC9AAFF}" type="presParOf" srcId="{9A878B31-05FC-4BFE-8ADB-35D97368ACD2}" destId="{CC906531-1489-4F13-B50E-174FC9CA8F73}" srcOrd="1" destOrd="0" presId="urn:microsoft.com/office/officeart/2005/8/layout/radial5"/>
    <dgm:cxn modelId="{D282D9BF-5D05-462B-B026-9471E1DC3997}" type="presParOf" srcId="{CC906531-1489-4F13-B50E-174FC9CA8F73}" destId="{B0F84824-3903-4D5D-A5F7-D40E41C12A4D}" srcOrd="0" destOrd="0" presId="urn:microsoft.com/office/officeart/2005/8/layout/radial5"/>
    <dgm:cxn modelId="{B9820368-C3CD-4747-9CD4-4DDD46FE5389}" type="presParOf" srcId="{9A878B31-05FC-4BFE-8ADB-35D97368ACD2}" destId="{6D1F9F98-B140-4774-896F-53DDAC5933CE}" srcOrd="2" destOrd="0" presId="urn:microsoft.com/office/officeart/2005/8/layout/radial5"/>
    <dgm:cxn modelId="{D02AC646-D8FC-44CC-9BEA-FB1CAB83FF9C}" type="presParOf" srcId="{9A878B31-05FC-4BFE-8ADB-35D97368ACD2}" destId="{4B488DD1-65E3-4C6B-89CD-4BC5BFB64358}" srcOrd="3" destOrd="0" presId="urn:microsoft.com/office/officeart/2005/8/layout/radial5"/>
    <dgm:cxn modelId="{47C4136D-3B18-461A-BD76-434CF69443FE}" type="presParOf" srcId="{4B488DD1-65E3-4C6B-89CD-4BC5BFB64358}" destId="{92D38CB5-A76A-491B-B590-4ECD390E5A06}" srcOrd="0" destOrd="0" presId="urn:microsoft.com/office/officeart/2005/8/layout/radial5"/>
    <dgm:cxn modelId="{1EA07D93-E8C4-4952-B6F5-5C87B0D3F849}" type="presParOf" srcId="{9A878B31-05FC-4BFE-8ADB-35D97368ACD2}" destId="{DFEBA181-A47A-4730-8815-EBE44654B2E5}" srcOrd="4" destOrd="0" presId="urn:microsoft.com/office/officeart/2005/8/layout/radial5"/>
    <dgm:cxn modelId="{046778D8-D8CA-44FA-A6F8-E96FD0B6670D}" type="presParOf" srcId="{9A878B31-05FC-4BFE-8ADB-35D97368ACD2}" destId="{12C8B34C-F08C-4403-A2EE-82E990DEC4FC}" srcOrd="5" destOrd="0" presId="urn:microsoft.com/office/officeart/2005/8/layout/radial5"/>
    <dgm:cxn modelId="{8C26B0B4-2F63-4C82-ABAD-BC97EBB0CB08}" type="presParOf" srcId="{12C8B34C-F08C-4403-A2EE-82E990DEC4FC}" destId="{E48B828B-DEEF-446F-BB19-58F2ADB0AC73}" srcOrd="0" destOrd="0" presId="urn:microsoft.com/office/officeart/2005/8/layout/radial5"/>
    <dgm:cxn modelId="{83279C1F-AFCB-4E58-8CFB-9671847B00ED}" type="presParOf" srcId="{9A878B31-05FC-4BFE-8ADB-35D97368ACD2}" destId="{F52FA5FF-D55D-4663-B470-EEC064D691C5}" srcOrd="6" destOrd="0" presId="urn:microsoft.com/office/officeart/2005/8/layout/radial5"/>
    <dgm:cxn modelId="{D9FB0FE5-388F-4022-828A-69AF94D9842A}" type="presParOf" srcId="{9A878B31-05FC-4BFE-8ADB-35D97368ACD2}" destId="{E5A2F83B-11CB-427D-B922-6616EAF12B80}" srcOrd="7" destOrd="0" presId="urn:microsoft.com/office/officeart/2005/8/layout/radial5"/>
    <dgm:cxn modelId="{288197DC-74DD-4A6B-A08F-647001A508E8}" type="presParOf" srcId="{E5A2F83B-11CB-427D-B922-6616EAF12B80}" destId="{7F98B4EF-0F78-434A-BC49-48F6445914F0}" srcOrd="0" destOrd="0" presId="urn:microsoft.com/office/officeart/2005/8/layout/radial5"/>
    <dgm:cxn modelId="{E1F37BD7-77D3-4568-8EA5-15490A3C208C}" type="presParOf" srcId="{9A878B31-05FC-4BFE-8ADB-35D97368ACD2}" destId="{3FDC61D8-9B89-4D9B-BFD1-A8E7804C8D6D}" srcOrd="8" destOrd="0" presId="urn:microsoft.com/office/officeart/2005/8/layout/radial5"/>
    <dgm:cxn modelId="{7C39D160-4566-4400-9B36-DC8E6342D601}" type="presParOf" srcId="{9A878B31-05FC-4BFE-8ADB-35D97368ACD2}" destId="{134B851D-FBD8-44BA-8BCD-F014C5A9B3C5}" srcOrd="9" destOrd="0" presId="urn:microsoft.com/office/officeart/2005/8/layout/radial5"/>
    <dgm:cxn modelId="{2BDE8B39-7682-4E1B-BFAF-7F182A6632A6}" type="presParOf" srcId="{134B851D-FBD8-44BA-8BCD-F014C5A9B3C5}" destId="{F68C21FD-C59A-49E2-9BFD-9B4CF1DFB67D}" srcOrd="0" destOrd="0" presId="urn:microsoft.com/office/officeart/2005/8/layout/radial5"/>
    <dgm:cxn modelId="{FA5C3040-39AA-4005-BB00-BC7199A0CA6D}" type="presParOf" srcId="{9A878B31-05FC-4BFE-8ADB-35D97368ACD2}" destId="{9CBA36FA-AF4B-47D8-AD22-07A111C5C5B6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4695160-EFC9-449E-BDAF-FA6D1329C904}" type="doc">
      <dgm:prSet loTypeId="urn:microsoft.com/office/officeart/2005/8/layout/radial5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A4B6EF3-1D0F-4F8B-A512-AB193E1459EE}">
      <dgm:prSet phldrT="[文本]"/>
      <dgm:spPr/>
      <dgm:t>
        <a:bodyPr/>
        <a:lstStyle/>
        <a:p>
          <a:r>
            <a:rPr lang="en-US" altLang="zh-CN" b="1" dirty="0" smtClean="0"/>
            <a:t>CDC1</a:t>
          </a:r>
          <a:endParaRPr lang="zh-CN" altLang="en-US" b="1" dirty="0"/>
        </a:p>
      </dgm:t>
    </dgm:pt>
    <dgm:pt modelId="{D87A8870-A56A-4DD8-BCDB-22D9F46E9F0A}" type="parTrans" cxnId="{2151C22A-23D0-49DB-9FF6-454F98F04872}">
      <dgm:prSet/>
      <dgm:spPr/>
      <dgm:t>
        <a:bodyPr/>
        <a:lstStyle/>
        <a:p>
          <a:endParaRPr lang="zh-CN" altLang="en-US" b="1"/>
        </a:p>
      </dgm:t>
    </dgm:pt>
    <dgm:pt modelId="{60D933F0-7625-463C-A40A-A8B12C8835CA}" type="sibTrans" cxnId="{2151C22A-23D0-49DB-9FF6-454F98F04872}">
      <dgm:prSet/>
      <dgm:spPr/>
      <dgm:t>
        <a:bodyPr/>
        <a:lstStyle/>
        <a:p>
          <a:endParaRPr lang="zh-CN" altLang="en-US" b="1"/>
        </a:p>
      </dgm:t>
    </dgm:pt>
    <dgm:pt modelId="{093E4AFA-750A-48AD-8BB9-7CD4BD8C0A49}">
      <dgm:prSet phldrT="[文本]"/>
      <dgm:spPr/>
      <dgm:t>
        <a:bodyPr/>
        <a:lstStyle/>
        <a:p>
          <a:r>
            <a:rPr lang="en-US" altLang="zh-CN" b="1" dirty="0" smtClean="0"/>
            <a:t>C1</a:t>
          </a:r>
          <a:endParaRPr lang="zh-CN" altLang="en-US" b="1" dirty="0"/>
        </a:p>
      </dgm:t>
    </dgm:pt>
    <dgm:pt modelId="{E5A2B647-EA13-4921-8DB8-F2236F34A154}" type="parTrans" cxnId="{EB9D2E2A-36CD-4AFC-A395-03F5321A53DC}">
      <dgm:prSet/>
      <dgm:spPr/>
      <dgm:t>
        <a:bodyPr/>
        <a:lstStyle/>
        <a:p>
          <a:endParaRPr lang="zh-CN" altLang="en-US" b="1"/>
        </a:p>
      </dgm:t>
    </dgm:pt>
    <dgm:pt modelId="{49D2951E-6C48-47ED-A637-CD7F385A3E8D}" type="sibTrans" cxnId="{EB9D2E2A-36CD-4AFC-A395-03F5321A53DC}">
      <dgm:prSet/>
      <dgm:spPr/>
      <dgm:t>
        <a:bodyPr/>
        <a:lstStyle/>
        <a:p>
          <a:endParaRPr lang="zh-CN" altLang="en-US" b="1"/>
        </a:p>
      </dgm:t>
    </dgm:pt>
    <dgm:pt modelId="{81CA6DE6-A2C3-4265-BD51-47CB3C69EF28}">
      <dgm:prSet phldrT="[文本]"/>
      <dgm:spPr/>
      <dgm:t>
        <a:bodyPr/>
        <a:lstStyle/>
        <a:p>
          <a:r>
            <a:rPr lang="en-US" altLang="zh-CN" b="1" dirty="0" smtClean="0"/>
            <a:t>C2</a:t>
          </a:r>
          <a:endParaRPr lang="zh-CN" altLang="en-US" b="1" dirty="0"/>
        </a:p>
      </dgm:t>
    </dgm:pt>
    <dgm:pt modelId="{20BB3D6D-DE90-4E91-AD6B-854E2DC52E0D}" type="parTrans" cxnId="{37E39F90-699C-468B-B5FB-AF053A19FC92}">
      <dgm:prSet/>
      <dgm:spPr/>
      <dgm:t>
        <a:bodyPr/>
        <a:lstStyle/>
        <a:p>
          <a:endParaRPr lang="zh-CN" altLang="en-US" b="1"/>
        </a:p>
      </dgm:t>
    </dgm:pt>
    <dgm:pt modelId="{AF92E760-9B08-4CA2-A480-94CC1839AD4C}" type="sibTrans" cxnId="{37E39F90-699C-468B-B5FB-AF053A19FC92}">
      <dgm:prSet/>
      <dgm:spPr/>
      <dgm:t>
        <a:bodyPr/>
        <a:lstStyle/>
        <a:p>
          <a:endParaRPr lang="zh-CN" altLang="en-US" b="1"/>
        </a:p>
      </dgm:t>
    </dgm:pt>
    <dgm:pt modelId="{6B5A112D-4531-4B8C-9512-D633611A2569}">
      <dgm:prSet phldrT="[文本]"/>
      <dgm:spPr/>
      <dgm:t>
        <a:bodyPr/>
        <a:lstStyle/>
        <a:p>
          <a:r>
            <a:rPr lang="en-US" altLang="zh-CN" b="1" dirty="0" smtClean="0"/>
            <a:t>C3</a:t>
          </a:r>
          <a:endParaRPr lang="zh-CN" altLang="en-US" b="1" dirty="0"/>
        </a:p>
      </dgm:t>
    </dgm:pt>
    <dgm:pt modelId="{47667562-4017-4233-8532-E445379E0023}" type="parTrans" cxnId="{72F833DE-195F-4F79-BC6D-AF72489374E8}">
      <dgm:prSet/>
      <dgm:spPr/>
      <dgm:t>
        <a:bodyPr/>
        <a:lstStyle/>
        <a:p>
          <a:endParaRPr lang="zh-CN" altLang="en-US" b="1"/>
        </a:p>
      </dgm:t>
    </dgm:pt>
    <dgm:pt modelId="{12815C37-ADC4-4298-9E68-4A2CA7DA69CF}" type="sibTrans" cxnId="{72F833DE-195F-4F79-BC6D-AF72489374E8}">
      <dgm:prSet/>
      <dgm:spPr/>
      <dgm:t>
        <a:bodyPr/>
        <a:lstStyle/>
        <a:p>
          <a:endParaRPr lang="zh-CN" altLang="en-US" b="1"/>
        </a:p>
      </dgm:t>
    </dgm:pt>
    <dgm:pt modelId="{D5CD2CDF-00F4-443F-B688-6F3392C3BFEB}">
      <dgm:prSet phldrT="[文本]"/>
      <dgm:spPr/>
      <dgm:t>
        <a:bodyPr/>
        <a:lstStyle/>
        <a:p>
          <a:r>
            <a:rPr lang="en-US" altLang="zh-CN" b="1" dirty="0" smtClean="0"/>
            <a:t>C4</a:t>
          </a:r>
          <a:endParaRPr lang="zh-CN" altLang="en-US" b="1" dirty="0"/>
        </a:p>
      </dgm:t>
    </dgm:pt>
    <dgm:pt modelId="{7085EAD6-F3A0-41C4-9532-B1D8E96B1D53}" type="parTrans" cxnId="{B8FEAB96-F3E2-496D-9138-9021B8CC843D}">
      <dgm:prSet/>
      <dgm:spPr/>
      <dgm:t>
        <a:bodyPr/>
        <a:lstStyle/>
        <a:p>
          <a:endParaRPr lang="zh-CN" altLang="en-US" b="1"/>
        </a:p>
      </dgm:t>
    </dgm:pt>
    <dgm:pt modelId="{451B6177-B0ED-43A1-9840-10A48E068A05}" type="sibTrans" cxnId="{B8FEAB96-F3E2-496D-9138-9021B8CC843D}">
      <dgm:prSet/>
      <dgm:spPr/>
      <dgm:t>
        <a:bodyPr/>
        <a:lstStyle/>
        <a:p>
          <a:endParaRPr lang="zh-CN" altLang="en-US" b="1"/>
        </a:p>
      </dgm:t>
    </dgm:pt>
    <dgm:pt modelId="{F6337346-BFDC-4392-B894-EA86C8037874}">
      <dgm:prSet/>
      <dgm:spPr/>
      <dgm:t>
        <a:bodyPr/>
        <a:lstStyle/>
        <a:p>
          <a:r>
            <a:rPr lang="en-US" altLang="zh-CN" b="1" dirty="0" smtClean="0"/>
            <a:t>C5</a:t>
          </a:r>
          <a:endParaRPr lang="zh-CN" altLang="en-US" b="1" dirty="0"/>
        </a:p>
      </dgm:t>
    </dgm:pt>
    <dgm:pt modelId="{6E7FD9B1-5C21-4090-BCB0-7F2DE4F03D4C}" type="parTrans" cxnId="{314FAB6B-E1D5-450F-B693-7C094BF78C41}">
      <dgm:prSet/>
      <dgm:spPr/>
      <dgm:t>
        <a:bodyPr/>
        <a:lstStyle/>
        <a:p>
          <a:endParaRPr lang="zh-CN" altLang="en-US" b="1"/>
        </a:p>
      </dgm:t>
    </dgm:pt>
    <dgm:pt modelId="{72C3DBF5-8FA2-4094-AC8C-05F0FC2DCD67}" type="sibTrans" cxnId="{314FAB6B-E1D5-450F-B693-7C094BF78C41}">
      <dgm:prSet/>
      <dgm:spPr/>
      <dgm:t>
        <a:bodyPr/>
        <a:lstStyle/>
        <a:p>
          <a:endParaRPr lang="zh-CN" altLang="en-US" b="1"/>
        </a:p>
      </dgm:t>
    </dgm:pt>
    <dgm:pt modelId="{9A878B31-05FC-4BFE-8ADB-35D97368ACD2}" type="pres">
      <dgm:prSet presAssocID="{34695160-EFC9-449E-BDAF-FA6D1329C90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2085F0D-95C2-47AE-BAE2-D645CAB15D5A}" type="pres">
      <dgm:prSet presAssocID="{0A4B6EF3-1D0F-4F8B-A512-AB193E1459EE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CC906531-1489-4F13-B50E-174FC9CA8F73}" type="pres">
      <dgm:prSet presAssocID="{E5A2B647-EA13-4921-8DB8-F2236F34A154}" presName="parTrans" presStyleLbl="sibTrans2D1" presStyleIdx="0" presStyleCnt="5"/>
      <dgm:spPr/>
      <dgm:t>
        <a:bodyPr/>
        <a:lstStyle/>
        <a:p>
          <a:endParaRPr lang="zh-CN" altLang="en-US"/>
        </a:p>
      </dgm:t>
    </dgm:pt>
    <dgm:pt modelId="{B0F84824-3903-4D5D-A5F7-D40E41C12A4D}" type="pres">
      <dgm:prSet presAssocID="{E5A2B647-EA13-4921-8DB8-F2236F34A154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6D1F9F98-B140-4774-896F-53DDAC5933CE}" type="pres">
      <dgm:prSet presAssocID="{093E4AFA-750A-48AD-8BB9-7CD4BD8C0A49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488DD1-65E3-4C6B-89CD-4BC5BFB64358}" type="pres">
      <dgm:prSet presAssocID="{20BB3D6D-DE90-4E91-AD6B-854E2DC52E0D}" presName="parTrans" presStyleLbl="sibTrans2D1" presStyleIdx="1" presStyleCnt="5"/>
      <dgm:spPr/>
      <dgm:t>
        <a:bodyPr/>
        <a:lstStyle/>
        <a:p>
          <a:endParaRPr lang="zh-CN" altLang="en-US"/>
        </a:p>
      </dgm:t>
    </dgm:pt>
    <dgm:pt modelId="{92D38CB5-A76A-491B-B590-4ECD390E5A06}" type="pres">
      <dgm:prSet presAssocID="{20BB3D6D-DE90-4E91-AD6B-854E2DC52E0D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DFEBA181-A47A-4730-8815-EBE44654B2E5}" type="pres">
      <dgm:prSet presAssocID="{81CA6DE6-A2C3-4265-BD51-47CB3C69EF28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2C8B34C-F08C-4403-A2EE-82E990DEC4FC}" type="pres">
      <dgm:prSet presAssocID="{47667562-4017-4233-8532-E445379E0023}" presName="parTrans" presStyleLbl="sibTrans2D1" presStyleIdx="2" presStyleCnt="5"/>
      <dgm:spPr/>
      <dgm:t>
        <a:bodyPr/>
        <a:lstStyle/>
        <a:p>
          <a:endParaRPr lang="zh-CN" altLang="en-US"/>
        </a:p>
      </dgm:t>
    </dgm:pt>
    <dgm:pt modelId="{E48B828B-DEEF-446F-BB19-58F2ADB0AC73}" type="pres">
      <dgm:prSet presAssocID="{47667562-4017-4233-8532-E445379E0023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F52FA5FF-D55D-4663-B470-EEC064D691C5}" type="pres">
      <dgm:prSet presAssocID="{6B5A112D-4531-4B8C-9512-D633611A256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A2F83B-11CB-427D-B922-6616EAF12B80}" type="pres">
      <dgm:prSet presAssocID="{7085EAD6-F3A0-41C4-9532-B1D8E96B1D53}" presName="parTrans" presStyleLbl="sibTrans2D1" presStyleIdx="3" presStyleCnt="5"/>
      <dgm:spPr/>
      <dgm:t>
        <a:bodyPr/>
        <a:lstStyle/>
        <a:p>
          <a:endParaRPr lang="zh-CN" altLang="en-US"/>
        </a:p>
      </dgm:t>
    </dgm:pt>
    <dgm:pt modelId="{7F98B4EF-0F78-434A-BC49-48F6445914F0}" type="pres">
      <dgm:prSet presAssocID="{7085EAD6-F3A0-41C4-9532-B1D8E96B1D53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3FDC61D8-9B89-4D9B-BFD1-A8E7804C8D6D}" type="pres">
      <dgm:prSet presAssocID="{D5CD2CDF-00F4-443F-B688-6F3392C3BFEB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34B851D-FBD8-44BA-8BCD-F014C5A9B3C5}" type="pres">
      <dgm:prSet presAssocID="{6E7FD9B1-5C21-4090-BCB0-7F2DE4F03D4C}" presName="parTrans" presStyleLbl="sibTrans2D1" presStyleIdx="4" presStyleCnt="5"/>
      <dgm:spPr/>
      <dgm:t>
        <a:bodyPr/>
        <a:lstStyle/>
        <a:p>
          <a:endParaRPr lang="zh-CN" altLang="en-US"/>
        </a:p>
      </dgm:t>
    </dgm:pt>
    <dgm:pt modelId="{F68C21FD-C59A-49E2-9BFD-9B4CF1DFB67D}" type="pres">
      <dgm:prSet presAssocID="{6E7FD9B1-5C21-4090-BCB0-7F2DE4F03D4C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9CBA36FA-AF4B-47D8-AD22-07A111C5C5B6}" type="pres">
      <dgm:prSet presAssocID="{F6337346-BFDC-4392-B894-EA86C8037874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A74AAFB-4E04-44FE-B6B9-22D8699AA5A0}" type="presOf" srcId="{093E4AFA-750A-48AD-8BB9-7CD4BD8C0A49}" destId="{6D1F9F98-B140-4774-896F-53DDAC5933CE}" srcOrd="0" destOrd="0" presId="urn:microsoft.com/office/officeart/2005/8/layout/radial5"/>
    <dgm:cxn modelId="{CD2A03C4-CBC7-4FCA-B8FF-F1B3D4B3E8B1}" type="presOf" srcId="{D5CD2CDF-00F4-443F-B688-6F3392C3BFEB}" destId="{3FDC61D8-9B89-4D9B-BFD1-A8E7804C8D6D}" srcOrd="0" destOrd="0" presId="urn:microsoft.com/office/officeart/2005/8/layout/radial5"/>
    <dgm:cxn modelId="{22B20D46-9718-4CC7-9730-39A8FFD0AA16}" type="presOf" srcId="{7085EAD6-F3A0-41C4-9532-B1D8E96B1D53}" destId="{E5A2F83B-11CB-427D-B922-6616EAF12B80}" srcOrd="0" destOrd="0" presId="urn:microsoft.com/office/officeart/2005/8/layout/radial5"/>
    <dgm:cxn modelId="{94B1F26F-8FB3-45F1-923F-6FE7593B306E}" type="presOf" srcId="{E5A2B647-EA13-4921-8DB8-F2236F34A154}" destId="{B0F84824-3903-4D5D-A5F7-D40E41C12A4D}" srcOrd="1" destOrd="0" presId="urn:microsoft.com/office/officeart/2005/8/layout/radial5"/>
    <dgm:cxn modelId="{2151C22A-23D0-49DB-9FF6-454F98F04872}" srcId="{34695160-EFC9-449E-BDAF-FA6D1329C904}" destId="{0A4B6EF3-1D0F-4F8B-A512-AB193E1459EE}" srcOrd="0" destOrd="0" parTransId="{D87A8870-A56A-4DD8-BCDB-22D9F46E9F0A}" sibTransId="{60D933F0-7625-463C-A40A-A8B12C8835CA}"/>
    <dgm:cxn modelId="{F5A48525-6EC8-4EC5-B63B-D2333D5E98FF}" type="presOf" srcId="{20BB3D6D-DE90-4E91-AD6B-854E2DC52E0D}" destId="{92D38CB5-A76A-491B-B590-4ECD390E5A06}" srcOrd="1" destOrd="0" presId="urn:microsoft.com/office/officeart/2005/8/layout/radial5"/>
    <dgm:cxn modelId="{F3563BBA-B7F3-41DE-A478-C449BF83BA6E}" type="presOf" srcId="{20BB3D6D-DE90-4E91-AD6B-854E2DC52E0D}" destId="{4B488DD1-65E3-4C6B-89CD-4BC5BFB64358}" srcOrd="0" destOrd="0" presId="urn:microsoft.com/office/officeart/2005/8/layout/radial5"/>
    <dgm:cxn modelId="{EA0A239C-26FF-4F9B-BC25-A6793BBAFF15}" type="presOf" srcId="{34695160-EFC9-449E-BDAF-FA6D1329C904}" destId="{9A878B31-05FC-4BFE-8ADB-35D97368ACD2}" srcOrd="0" destOrd="0" presId="urn:microsoft.com/office/officeart/2005/8/layout/radial5"/>
    <dgm:cxn modelId="{91BE4452-ECF6-4D35-841C-43AD7D71E23B}" type="presOf" srcId="{0A4B6EF3-1D0F-4F8B-A512-AB193E1459EE}" destId="{A2085F0D-95C2-47AE-BAE2-D645CAB15D5A}" srcOrd="0" destOrd="0" presId="urn:microsoft.com/office/officeart/2005/8/layout/radial5"/>
    <dgm:cxn modelId="{31760DB7-6004-42ED-A3A6-2A016FABAD97}" type="presOf" srcId="{6E7FD9B1-5C21-4090-BCB0-7F2DE4F03D4C}" destId="{134B851D-FBD8-44BA-8BCD-F014C5A9B3C5}" srcOrd="0" destOrd="0" presId="urn:microsoft.com/office/officeart/2005/8/layout/radial5"/>
    <dgm:cxn modelId="{0EAAA934-E52E-4F42-A166-45939AEEA49A}" type="presOf" srcId="{7085EAD6-F3A0-41C4-9532-B1D8E96B1D53}" destId="{7F98B4EF-0F78-434A-BC49-48F6445914F0}" srcOrd="1" destOrd="0" presId="urn:microsoft.com/office/officeart/2005/8/layout/radial5"/>
    <dgm:cxn modelId="{72F833DE-195F-4F79-BC6D-AF72489374E8}" srcId="{0A4B6EF3-1D0F-4F8B-A512-AB193E1459EE}" destId="{6B5A112D-4531-4B8C-9512-D633611A2569}" srcOrd="2" destOrd="0" parTransId="{47667562-4017-4233-8532-E445379E0023}" sibTransId="{12815C37-ADC4-4298-9E68-4A2CA7DA69CF}"/>
    <dgm:cxn modelId="{B35A5518-DEF1-41DE-AFA2-9EDBEBAAA57E}" type="presOf" srcId="{47667562-4017-4233-8532-E445379E0023}" destId="{12C8B34C-F08C-4403-A2EE-82E990DEC4FC}" srcOrd="0" destOrd="0" presId="urn:microsoft.com/office/officeart/2005/8/layout/radial5"/>
    <dgm:cxn modelId="{A08A8AD9-2C03-4ABB-BD91-FEF326DB7880}" type="presOf" srcId="{E5A2B647-EA13-4921-8DB8-F2236F34A154}" destId="{CC906531-1489-4F13-B50E-174FC9CA8F73}" srcOrd="0" destOrd="0" presId="urn:microsoft.com/office/officeart/2005/8/layout/radial5"/>
    <dgm:cxn modelId="{ABC9CD90-4F4D-4904-ABD8-26CC0A400669}" type="presOf" srcId="{47667562-4017-4233-8532-E445379E0023}" destId="{E48B828B-DEEF-446F-BB19-58F2ADB0AC73}" srcOrd="1" destOrd="0" presId="urn:microsoft.com/office/officeart/2005/8/layout/radial5"/>
    <dgm:cxn modelId="{A3EA9181-093E-48F3-8DD1-9EFC458585B7}" type="presOf" srcId="{F6337346-BFDC-4392-B894-EA86C8037874}" destId="{9CBA36FA-AF4B-47D8-AD22-07A111C5C5B6}" srcOrd="0" destOrd="0" presId="urn:microsoft.com/office/officeart/2005/8/layout/radial5"/>
    <dgm:cxn modelId="{EB9D2E2A-36CD-4AFC-A395-03F5321A53DC}" srcId="{0A4B6EF3-1D0F-4F8B-A512-AB193E1459EE}" destId="{093E4AFA-750A-48AD-8BB9-7CD4BD8C0A49}" srcOrd="0" destOrd="0" parTransId="{E5A2B647-EA13-4921-8DB8-F2236F34A154}" sibTransId="{49D2951E-6C48-47ED-A637-CD7F385A3E8D}"/>
    <dgm:cxn modelId="{314FAB6B-E1D5-450F-B693-7C094BF78C41}" srcId="{0A4B6EF3-1D0F-4F8B-A512-AB193E1459EE}" destId="{F6337346-BFDC-4392-B894-EA86C8037874}" srcOrd="4" destOrd="0" parTransId="{6E7FD9B1-5C21-4090-BCB0-7F2DE4F03D4C}" sibTransId="{72C3DBF5-8FA2-4094-AC8C-05F0FC2DCD67}"/>
    <dgm:cxn modelId="{C8FBF62E-2BC3-48D6-A9FD-64E89015A655}" type="presOf" srcId="{81CA6DE6-A2C3-4265-BD51-47CB3C69EF28}" destId="{DFEBA181-A47A-4730-8815-EBE44654B2E5}" srcOrd="0" destOrd="0" presId="urn:microsoft.com/office/officeart/2005/8/layout/radial5"/>
    <dgm:cxn modelId="{37E39F90-699C-468B-B5FB-AF053A19FC92}" srcId="{0A4B6EF3-1D0F-4F8B-A512-AB193E1459EE}" destId="{81CA6DE6-A2C3-4265-BD51-47CB3C69EF28}" srcOrd="1" destOrd="0" parTransId="{20BB3D6D-DE90-4E91-AD6B-854E2DC52E0D}" sibTransId="{AF92E760-9B08-4CA2-A480-94CC1839AD4C}"/>
    <dgm:cxn modelId="{9DEACA9F-3924-459D-BB7D-660ACC616DF0}" type="presOf" srcId="{6B5A112D-4531-4B8C-9512-D633611A2569}" destId="{F52FA5FF-D55D-4663-B470-EEC064D691C5}" srcOrd="0" destOrd="0" presId="urn:microsoft.com/office/officeart/2005/8/layout/radial5"/>
    <dgm:cxn modelId="{CDECA1C4-7407-4465-965E-F7F23F495F37}" type="presOf" srcId="{6E7FD9B1-5C21-4090-BCB0-7F2DE4F03D4C}" destId="{F68C21FD-C59A-49E2-9BFD-9B4CF1DFB67D}" srcOrd="1" destOrd="0" presId="urn:microsoft.com/office/officeart/2005/8/layout/radial5"/>
    <dgm:cxn modelId="{B8FEAB96-F3E2-496D-9138-9021B8CC843D}" srcId="{0A4B6EF3-1D0F-4F8B-A512-AB193E1459EE}" destId="{D5CD2CDF-00F4-443F-B688-6F3392C3BFEB}" srcOrd="3" destOrd="0" parTransId="{7085EAD6-F3A0-41C4-9532-B1D8E96B1D53}" sibTransId="{451B6177-B0ED-43A1-9840-10A48E068A05}"/>
    <dgm:cxn modelId="{4F019DE6-7926-4F5D-931A-0840AAF5E360}" type="presParOf" srcId="{9A878B31-05FC-4BFE-8ADB-35D97368ACD2}" destId="{A2085F0D-95C2-47AE-BAE2-D645CAB15D5A}" srcOrd="0" destOrd="0" presId="urn:microsoft.com/office/officeart/2005/8/layout/radial5"/>
    <dgm:cxn modelId="{9C34EB21-C5CE-4620-A158-949F5CED7EFC}" type="presParOf" srcId="{9A878B31-05FC-4BFE-8ADB-35D97368ACD2}" destId="{CC906531-1489-4F13-B50E-174FC9CA8F73}" srcOrd="1" destOrd="0" presId="urn:microsoft.com/office/officeart/2005/8/layout/radial5"/>
    <dgm:cxn modelId="{F89E0E1A-5922-4342-BA3A-CDEEC8712AF6}" type="presParOf" srcId="{CC906531-1489-4F13-B50E-174FC9CA8F73}" destId="{B0F84824-3903-4D5D-A5F7-D40E41C12A4D}" srcOrd="0" destOrd="0" presId="urn:microsoft.com/office/officeart/2005/8/layout/radial5"/>
    <dgm:cxn modelId="{1DEEF1AB-84A7-414D-B49F-035BED7E1923}" type="presParOf" srcId="{9A878B31-05FC-4BFE-8ADB-35D97368ACD2}" destId="{6D1F9F98-B140-4774-896F-53DDAC5933CE}" srcOrd="2" destOrd="0" presId="urn:microsoft.com/office/officeart/2005/8/layout/radial5"/>
    <dgm:cxn modelId="{6F33595E-AF61-4F18-B35F-BA42ECB1508F}" type="presParOf" srcId="{9A878B31-05FC-4BFE-8ADB-35D97368ACD2}" destId="{4B488DD1-65E3-4C6B-89CD-4BC5BFB64358}" srcOrd="3" destOrd="0" presId="urn:microsoft.com/office/officeart/2005/8/layout/radial5"/>
    <dgm:cxn modelId="{BA17BD44-9027-4023-B2F5-17CE392612AF}" type="presParOf" srcId="{4B488DD1-65E3-4C6B-89CD-4BC5BFB64358}" destId="{92D38CB5-A76A-491B-B590-4ECD390E5A06}" srcOrd="0" destOrd="0" presId="urn:microsoft.com/office/officeart/2005/8/layout/radial5"/>
    <dgm:cxn modelId="{842856C1-C2FA-42AF-A27C-E7C2C474F58F}" type="presParOf" srcId="{9A878B31-05FC-4BFE-8ADB-35D97368ACD2}" destId="{DFEBA181-A47A-4730-8815-EBE44654B2E5}" srcOrd="4" destOrd="0" presId="urn:microsoft.com/office/officeart/2005/8/layout/radial5"/>
    <dgm:cxn modelId="{A2BFD647-307E-4049-B841-BE5CE7498F0D}" type="presParOf" srcId="{9A878B31-05FC-4BFE-8ADB-35D97368ACD2}" destId="{12C8B34C-F08C-4403-A2EE-82E990DEC4FC}" srcOrd="5" destOrd="0" presId="urn:microsoft.com/office/officeart/2005/8/layout/radial5"/>
    <dgm:cxn modelId="{D6F3D6C1-4E16-42B3-B3E6-690E827279C2}" type="presParOf" srcId="{12C8B34C-F08C-4403-A2EE-82E990DEC4FC}" destId="{E48B828B-DEEF-446F-BB19-58F2ADB0AC73}" srcOrd="0" destOrd="0" presId="urn:microsoft.com/office/officeart/2005/8/layout/radial5"/>
    <dgm:cxn modelId="{AE3C1FC3-2AA2-4A00-9432-9362DB0D5822}" type="presParOf" srcId="{9A878B31-05FC-4BFE-8ADB-35D97368ACD2}" destId="{F52FA5FF-D55D-4663-B470-EEC064D691C5}" srcOrd="6" destOrd="0" presId="urn:microsoft.com/office/officeart/2005/8/layout/radial5"/>
    <dgm:cxn modelId="{A9DC71BA-F540-4F2F-BD6C-E1AC976DB5E1}" type="presParOf" srcId="{9A878B31-05FC-4BFE-8ADB-35D97368ACD2}" destId="{E5A2F83B-11CB-427D-B922-6616EAF12B80}" srcOrd="7" destOrd="0" presId="urn:microsoft.com/office/officeart/2005/8/layout/radial5"/>
    <dgm:cxn modelId="{8455EAEF-4778-4701-83B3-C1FD8432B7A4}" type="presParOf" srcId="{E5A2F83B-11CB-427D-B922-6616EAF12B80}" destId="{7F98B4EF-0F78-434A-BC49-48F6445914F0}" srcOrd="0" destOrd="0" presId="urn:microsoft.com/office/officeart/2005/8/layout/radial5"/>
    <dgm:cxn modelId="{45D11A5E-2856-43DC-A5A2-B067FA9831B6}" type="presParOf" srcId="{9A878B31-05FC-4BFE-8ADB-35D97368ACD2}" destId="{3FDC61D8-9B89-4D9B-BFD1-A8E7804C8D6D}" srcOrd="8" destOrd="0" presId="urn:microsoft.com/office/officeart/2005/8/layout/radial5"/>
    <dgm:cxn modelId="{10EC41E3-9564-4457-8552-A0F83D5513D9}" type="presParOf" srcId="{9A878B31-05FC-4BFE-8ADB-35D97368ACD2}" destId="{134B851D-FBD8-44BA-8BCD-F014C5A9B3C5}" srcOrd="9" destOrd="0" presId="urn:microsoft.com/office/officeart/2005/8/layout/radial5"/>
    <dgm:cxn modelId="{C40AD0F5-5D93-43E5-87C8-353AC1CCF0E4}" type="presParOf" srcId="{134B851D-FBD8-44BA-8BCD-F014C5A9B3C5}" destId="{F68C21FD-C59A-49E2-9BFD-9B4CF1DFB67D}" srcOrd="0" destOrd="0" presId="urn:microsoft.com/office/officeart/2005/8/layout/radial5"/>
    <dgm:cxn modelId="{9A142492-7C07-4DE6-B08E-09B6D1DD87F1}" type="presParOf" srcId="{9A878B31-05FC-4BFE-8ADB-35D97368ACD2}" destId="{9CBA36FA-AF4B-47D8-AD22-07A111C5C5B6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7680B29-EF2C-4B0A-AFBB-2284032D954A}" type="doc">
      <dgm:prSet loTypeId="urn:microsoft.com/office/officeart/2005/8/layout/cycle4" loCatId="matrix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54FA866-CF29-4280-918C-5B78D91AF016}">
      <dgm:prSet phldrT="[文本]" custT="1"/>
      <dgm:spPr/>
      <dgm:t>
        <a:bodyPr/>
        <a:lstStyle/>
        <a:p>
          <a:r>
            <a:rPr lang="zh-CN" altLang="en-US" sz="2000" b="1" dirty="0" smtClean="0"/>
            <a:t>入库上架</a:t>
          </a:r>
          <a:endParaRPr lang="zh-CN" altLang="en-US" sz="2000" b="1" dirty="0"/>
        </a:p>
      </dgm:t>
    </dgm:pt>
    <dgm:pt modelId="{1F32E3DC-4D65-46B1-A931-E3278D1C5F03}" type="parTrans" cxnId="{A5CF66BC-8945-470C-B8B8-5B0277086F21}">
      <dgm:prSet/>
      <dgm:spPr/>
      <dgm:t>
        <a:bodyPr/>
        <a:lstStyle/>
        <a:p>
          <a:endParaRPr lang="zh-CN" altLang="en-US" sz="2000" b="1"/>
        </a:p>
      </dgm:t>
    </dgm:pt>
    <dgm:pt modelId="{D7C5A771-49FC-454F-AAD9-2E5283522F4B}" type="sibTrans" cxnId="{A5CF66BC-8945-470C-B8B8-5B0277086F21}">
      <dgm:prSet/>
      <dgm:spPr/>
      <dgm:t>
        <a:bodyPr/>
        <a:lstStyle/>
        <a:p>
          <a:endParaRPr lang="zh-CN" altLang="en-US" sz="2000" b="1"/>
        </a:p>
      </dgm:t>
    </dgm:pt>
    <dgm:pt modelId="{5E72F788-FC6B-49A5-91BB-75C3078AAD10}">
      <dgm:prSet phldrT="[文本]" custT="1"/>
      <dgm:spPr/>
      <dgm:t>
        <a:bodyPr/>
        <a:lstStyle/>
        <a:p>
          <a:r>
            <a:rPr lang="en-US" altLang="zh-CN" sz="2400" b="1" dirty="0" smtClean="0"/>
            <a:t>WMS</a:t>
          </a:r>
          <a:endParaRPr lang="zh-CN" altLang="en-US" sz="2400" b="1" dirty="0"/>
        </a:p>
      </dgm:t>
    </dgm:pt>
    <dgm:pt modelId="{8D3EA386-7A64-44F6-92D6-334B700DF5E1}" type="parTrans" cxnId="{F6E8BF35-A94C-44D0-B37E-FBBAE53D071E}">
      <dgm:prSet/>
      <dgm:spPr/>
      <dgm:t>
        <a:bodyPr/>
        <a:lstStyle/>
        <a:p>
          <a:endParaRPr lang="zh-CN" altLang="en-US" sz="2000" b="1"/>
        </a:p>
      </dgm:t>
    </dgm:pt>
    <dgm:pt modelId="{9B43D6B0-41AD-4E7F-9751-E0C000C10C2C}" type="sibTrans" cxnId="{F6E8BF35-A94C-44D0-B37E-FBBAE53D071E}">
      <dgm:prSet/>
      <dgm:spPr/>
      <dgm:t>
        <a:bodyPr/>
        <a:lstStyle/>
        <a:p>
          <a:endParaRPr lang="zh-CN" altLang="en-US" sz="2000" b="1"/>
        </a:p>
      </dgm:t>
    </dgm:pt>
    <dgm:pt modelId="{75FC078B-1FD4-4AF5-BF10-BB6984ECE7AF}">
      <dgm:prSet phldrT="[文本]" custT="1"/>
      <dgm:spPr/>
      <dgm:t>
        <a:bodyPr/>
        <a:lstStyle/>
        <a:p>
          <a:r>
            <a:rPr lang="zh-CN" altLang="en-US" sz="2000" b="1" dirty="0" smtClean="0"/>
            <a:t>波次计划</a:t>
          </a:r>
          <a:endParaRPr lang="zh-CN" altLang="en-US" sz="2000" b="1" dirty="0"/>
        </a:p>
      </dgm:t>
    </dgm:pt>
    <dgm:pt modelId="{56A8D5E2-299A-462B-9825-90076F1ACABF}" type="parTrans" cxnId="{69F528C4-201B-4BC7-912D-0752944DFDFD}">
      <dgm:prSet/>
      <dgm:spPr/>
      <dgm:t>
        <a:bodyPr/>
        <a:lstStyle/>
        <a:p>
          <a:endParaRPr lang="zh-CN" altLang="en-US" sz="2000" b="1"/>
        </a:p>
      </dgm:t>
    </dgm:pt>
    <dgm:pt modelId="{6B49309A-52C3-48F6-98D3-2FE2EDE06AE3}" type="sibTrans" cxnId="{69F528C4-201B-4BC7-912D-0752944DFDFD}">
      <dgm:prSet/>
      <dgm:spPr/>
      <dgm:t>
        <a:bodyPr/>
        <a:lstStyle/>
        <a:p>
          <a:endParaRPr lang="zh-CN" altLang="en-US" sz="2000" b="1"/>
        </a:p>
      </dgm:t>
    </dgm:pt>
    <dgm:pt modelId="{56B3AA87-509B-4F45-A861-CEA81ECDDEA7}">
      <dgm:prSet phldrT="[文本]" custT="1"/>
      <dgm:spPr/>
      <dgm:t>
        <a:bodyPr/>
        <a:lstStyle/>
        <a:p>
          <a:r>
            <a:rPr lang="en-US" altLang="zh-CN" sz="2400" b="1" dirty="0" smtClean="0"/>
            <a:t>OMS</a:t>
          </a:r>
          <a:endParaRPr lang="zh-CN" altLang="en-US" sz="2400" b="1" dirty="0"/>
        </a:p>
      </dgm:t>
    </dgm:pt>
    <dgm:pt modelId="{88157723-5F6D-4E1A-B1BA-7F01E1EA9436}" type="parTrans" cxnId="{86A53218-8AD5-46DC-845C-09D67F29BF6C}">
      <dgm:prSet/>
      <dgm:spPr/>
      <dgm:t>
        <a:bodyPr/>
        <a:lstStyle/>
        <a:p>
          <a:endParaRPr lang="zh-CN" altLang="en-US" sz="2000" b="1"/>
        </a:p>
      </dgm:t>
    </dgm:pt>
    <dgm:pt modelId="{06CF317A-C5B5-4F86-82F3-2F94C81D4F5A}" type="sibTrans" cxnId="{86A53218-8AD5-46DC-845C-09D67F29BF6C}">
      <dgm:prSet/>
      <dgm:spPr/>
      <dgm:t>
        <a:bodyPr/>
        <a:lstStyle/>
        <a:p>
          <a:endParaRPr lang="zh-CN" altLang="en-US" sz="2000" b="1"/>
        </a:p>
      </dgm:t>
    </dgm:pt>
    <dgm:pt modelId="{ED8D3943-1970-449C-B0B9-40752D22DBE8}">
      <dgm:prSet phldrT="[文本]" custT="1"/>
      <dgm:spPr/>
      <dgm:t>
        <a:bodyPr/>
        <a:lstStyle/>
        <a:p>
          <a:r>
            <a:rPr lang="zh-CN" altLang="en-US" sz="2000" b="1" dirty="0" smtClean="0"/>
            <a:t>拣货出库</a:t>
          </a:r>
          <a:endParaRPr lang="zh-CN" altLang="en-US" sz="2000" b="1" dirty="0"/>
        </a:p>
      </dgm:t>
    </dgm:pt>
    <dgm:pt modelId="{33A181C3-8DDD-414C-AFF4-7DB2DA8F5209}" type="parTrans" cxnId="{09AC0FE3-405E-4149-ABF6-2295A762922B}">
      <dgm:prSet/>
      <dgm:spPr/>
      <dgm:t>
        <a:bodyPr/>
        <a:lstStyle/>
        <a:p>
          <a:endParaRPr lang="zh-CN" altLang="en-US" sz="2000" b="1"/>
        </a:p>
      </dgm:t>
    </dgm:pt>
    <dgm:pt modelId="{B4F5D6FA-623F-4706-861B-8C5EFC9F0D7F}" type="sibTrans" cxnId="{09AC0FE3-405E-4149-ABF6-2295A762922B}">
      <dgm:prSet/>
      <dgm:spPr/>
      <dgm:t>
        <a:bodyPr/>
        <a:lstStyle/>
        <a:p>
          <a:endParaRPr lang="zh-CN" altLang="en-US" sz="2000" b="1"/>
        </a:p>
      </dgm:t>
    </dgm:pt>
    <dgm:pt modelId="{1018A5ED-C5B4-49D8-B40D-F1A0CDA5CE9E}">
      <dgm:prSet phldrT="[文本]" custT="1"/>
      <dgm:spPr/>
      <dgm:t>
        <a:bodyPr/>
        <a:lstStyle/>
        <a:p>
          <a:r>
            <a:rPr lang="en-US" altLang="zh-CN" sz="2400" b="1" dirty="0" smtClean="0"/>
            <a:t>WCS</a:t>
          </a:r>
          <a:endParaRPr lang="zh-CN" altLang="en-US" sz="2400" b="1" dirty="0"/>
        </a:p>
      </dgm:t>
    </dgm:pt>
    <dgm:pt modelId="{5F040008-6315-4AFE-8D3A-5D9E45259320}" type="parTrans" cxnId="{C5AC0690-7933-498C-B9EE-79EBE28F4DDE}">
      <dgm:prSet/>
      <dgm:spPr/>
      <dgm:t>
        <a:bodyPr/>
        <a:lstStyle/>
        <a:p>
          <a:endParaRPr lang="zh-CN" altLang="en-US" sz="2000" b="1"/>
        </a:p>
      </dgm:t>
    </dgm:pt>
    <dgm:pt modelId="{4624FF2F-D45C-4ECF-974B-C16A33E283D9}" type="sibTrans" cxnId="{C5AC0690-7933-498C-B9EE-79EBE28F4DDE}">
      <dgm:prSet/>
      <dgm:spPr/>
      <dgm:t>
        <a:bodyPr/>
        <a:lstStyle/>
        <a:p>
          <a:endParaRPr lang="zh-CN" altLang="en-US" sz="2000" b="1"/>
        </a:p>
      </dgm:t>
    </dgm:pt>
    <dgm:pt modelId="{5A2DA9CF-EF73-45E4-9F91-EEBC3D676BB3}">
      <dgm:prSet phldrT="[文本]" custT="1"/>
      <dgm:spPr/>
      <dgm:t>
        <a:bodyPr/>
        <a:lstStyle/>
        <a:p>
          <a:r>
            <a:rPr lang="zh-CN" altLang="en-US" sz="2000" b="1" dirty="0" smtClean="0"/>
            <a:t>运输配送</a:t>
          </a:r>
          <a:endParaRPr lang="zh-CN" altLang="en-US" sz="2000" b="1" dirty="0"/>
        </a:p>
      </dgm:t>
    </dgm:pt>
    <dgm:pt modelId="{3296C142-81EB-4CC0-AEB3-840502BDB817}" type="parTrans" cxnId="{601FDEBC-8EC5-4AC5-B69A-CF1758D75F54}">
      <dgm:prSet/>
      <dgm:spPr/>
      <dgm:t>
        <a:bodyPr/>
        <a:lstStyle/>
        <a:p>
          <a:endParaRPr lang="zh-CN" altLang="en-US" sz="2000" b="1"/>
        </a:p>
      </dgm:t>
    </dgm:pt>
    <dgm:pt modelId="{EA107517-600B-4979-B87B-A108D8AB6BA6}" type="sibTrans" cxnId="{601FDEBC-8EC5-4AC5-B69A-CF1758D75F54}">
      <dgm:prSet/>
      <dgm:spPr/>
      <dgm:t>
        <a:bodyPr/>
        <a:lstStyle/>
        <a:p>
          <a:endParaRPr lang="zh-CN" altLang="en-US" sz="2000" b="1"/>
        </a:p>
      </dgm:t>
    </dgm:pt>
    <dgm:pt modelId="{095C6354-26EC-43D1-AB3B-11D5A0E8BBF1}">
      <dgm:prSet phldrT="[文本]" custT="1"/>
      <dgm:spPr/>
      <dgm:t>
        <a:bodyPr/>
        <a:lstStyle/>
        <a:p>
          <a:r>
            <a:rPr lang="en-US" altLang="zh-CN" sz="2400" b="1" dirty="0" smtClean="0"/>
            <a:t>TMS</a:t>
          </a:r>
          <a:endParaRPr lang="zh-CN" altLang="en-US" sz="2400" b="1" dirty="0"/>
        </a:p>
      </dgm:t>
    </dgm:pt>
    <dgm:pt modelId="{A4F32B80-2FF9-44E0-8881-7DC9DFDAA3E9}" type="parTrans" cxnId="{D312183C-D33C-4179-939E-FC9E25821517}">
      <dgm:prSet/>
      <dgm:spPr/>
      <dgm:t>
        <a:bodyPr/>
        <a:lstStyle/>
        <a:p>
          <a:endParaRPr lang="zh-CN" altLang="en-US" sz="2000" b="1"/>
        </a:p>
      </dgm:t>
    </dgm:pt>
    <dgm:pt modelId="{FC83EDF9-5B5C-4075-9B08-DD0269112F67}" type="sibTrans" cxnId="{D312183C-D33C-4179-939E-FC9E25821517}">
      <dgm:prSet/>
      <dgm:spPr/>
      <dgm:t>
        <a:bodyPr/>
        <a:lstStyle/>
        <a:p>
          <a:endParaRPr lang="zh-CN" altLang="en-US" sz="2000" b="1"/>
        </a:p>
      </dgm:t>
    </dgm:pt>
    <dgm:pt modelId="{F18AA87B-FCD0-4EA8-A3EA-C21C1B7C1DE8}">
      <dgm:prSet phldrT="[文本]" custT="1"/>
      <dgm:spPr/>
      <dgm:t>
        <a:bodyPr/>
        <a:lstStyle/>
        <a:p>
          <a:r>
            <a:rPr lang="en-US" altLang="zh-CN" sz="2400" b="1" dirty="0" smtClean="0"/>
            <a:t>RF</a:t>
          </a:r>
          <a:endParaRPr lang="zh-CN" altLang="en-US" sz="2400" b="1" dirty="0"/>
        </a:p>
      </dgm:t>
    </dgm:pt>
    <dgm:pt modelId="{7F9A25B5-9623-489B-B229-5BE5A29DA752}" type="parTrans" cxnId="{D2CB35C7-E8C0-4D6F-AD0D-C13505A72E2B}">
      <dgm:prSet/>
      <dgm:spPr/>
      <dgm:t>
        <a:bodyPr/>
        <a:lstStyle/>
        <a:p>
          <a:endParaRPr lang="zh-CN" altLang="en-US" sz="2000" b="1"/>
        </a:p>
      </dgm:t>
    </dgm:pt>
    <dgm:pt modelId="{918687F0-2A55-489E-AC1A-54410C72D825}" type="sibTrans" cxnId="{D2CB35C7-E8C0-4D6F-AD0D-C13505A72E2B}">
      <dgm:prSet/>
      <dgm:spPr/>
      <dgm:t>
        <a:bodyPr/>
        <a:lstStyle/>
        <a:p>
          <a:endParaRPr lang="zh-CN" altLang="en-US" sz="2000" b="1"/>
        </a:p>
      </dgm:t>
    </dgm:pt>
    <dgm:pt modelId="{AADB8DF8-C6B1-4E40-9834-67DB9C144ED6}">
      <dgm:prSet phldrT="[文本]" custT="1"/>
      <dgm:spPr/>
      <dgm:t>
        <a:bodyPr/>
        <a:lstStyle/>
        <a:p>
          <a:r>
            <a:rPr lang="en-US" altLang="zh-CN" sz="2400" b="1" dirty="0" smtClean="0"/>
            <a:t>VM</a:t>
          </a:r>
          <a:endParaRPr lang="zh-CN" altLang="en-US" sz="2400" b="1" dirty="0"/>
        </a:p>
      </dgm:t>
    </dgm:pt>
    <dgm:pt modelId="{E06F9E6B-32A0-49D0-A906-D7A5A7253E84}" type="parTrans" cxnId="{01E93496-3D87-4F23-A341-FEEC98DBBD6A}">
      <dgm:prSet/>
      <dgm:spPr/>
      <dgm:t>
        <a:bodyPr/>
        <a:lstStyle/>
        <a:p>
          <a:endParaRPr lang="zh-CN" altLang="en-US" sz="2000" b="1"/>
        </a:p>
      </dgm:t>
    </dgm:pt>
    <dgm:pt modelId="{63052217-17E2-4115-80B8-0429E225B91B}" type="sibTrans" cxnId="{01E93496-3D87-4F23-A341-FEEC98DBBD6A}">
      <dgm:prSet/>
      <dgm:spPr/>
      <dgm:t>
        <a:bodyPr/>
        <a:lstStyle/>
        <a:p>
          <a:endParaRPr lang="zh-CN" altLang="en-US" sz="2000" b="1"/>
        </a:p>
      </dgm:t>
    </dgm:pt>
    <dgm:pt modelId="{0388F740-A3A4-4552-9A20-A48464D75039}">
      <dgm:prSet phldrT="[文本]" custT="1"/>
      <dgm:spPr/>
      <dgm:t>
        <a:bodyPr/>
        <a:lstStyle/>
        <a:p>
          <a:r>
            <a:rPr lang="en-US" altLang="zh-CN" sz="2400" b="1" dirty="0" smtClean="0"/>
            <a:t>ERP</a:t>
          </a:r>
          <a:endParaRPr lang="zh-CN" altLang="en-US" sz="2400" b="1" dirty="0"/>
        </a:p>
      </dgm:t>
    </dgm:pt>
    <dgm:pt modelId="{5093527A-A6EA-4676-87C6-20121B4E084C}" type="parTrans" cxnId="{BF16773C-1845-40F5-B3B2-F1DA02D77E7F}">
      <dgm:prSet/>
      <dgm:spPr/>
      <dgm:t>
        <a:bodyPr/>
        <a:lstStyle/>
        <a:p>
          <a:endParaRPr lang="zh-CN" altLang="en-US" sz="2000" b="1"/>
        </a:p>
      </dgm:t>
    </dgm:pt>
    <dgm:pt modelId="{52CBF0F1-A7F1-445F-B737-BDFC191D8DF2}" type="sibTrans" cxnId="{BF16773C-1845-40F5-B3B2-F1DA02D77E7F}">
      <dgm:prSet/>
      <dgm:spPr/>
      <dgm:t>
        <a:bodyPr/>
        <a:lstStyle/>
        <a:p>
          <a:endParaRPr lang="zh-CN" altLang="en-US" sz="2000" b="1"/>
        </a:p>
      </dgm:t>
    </dgm:pt>
    <dgm:pt modelId="{33438733-7365-4FB6-93A1-F8C1B76B8E75}">
      <dgm:prSet phldrT="[文本]" custT="1"/>
      <dgm:spPr/>
      <dgm:t>
        <a:bodyPr/>
        <a:lstStyle/>
        <a:p>
          <a:r>
            <a:rPr lang="en-US" altLang="zh-CN" sz="2400" b="1" dirty="0" err="1" smtClean="0"/>
            <a:t>iiMS</a:t>
          </a:r>
          <a:endParaRPr lang="zh-CN" altLang="en-US" sz="2400" b="1" dirty="0"/>
        </a:p>
      </dgm:t>
    </dgm:pt>
    <dgm:pt modelId="{A27C4377-1B29-45D9-80C2-41CC3350040A}" type="parTrans" cxnId="{5883903E-C8B0-4769-A547-6BB28FF5D872}">
      <dgm:prSet/>
      <dgm:spPr/>
      <dgm:t>
        <a:bodyPr/>
        <a:lstStyle/>
        <a:p>
          <a:endParaRPr lang="zh-CN" altLang="en-US"/>
        </a:p>
      </dgm:t>
    </dgm:pt>
    <dgm:pt modelId="{64C4F8DB-E24F-4AB2-82A7-F2C139DAF7E1}" type="sibTrans" cxnId="{5883903E-C8B0-4769-A547-6BB28FF5D872}">
      <dgm:prSet/>
      <dgm:spPr/>
      <dgm:t>
        <a:bodyPr/>
        <a:lstStyle/>
        <a:p>
          <a:endParaRPr lang="zh-CN" altLang="en-US"/>
        </a:p>
      </dgm:t>
    </dgm:pt>
    <dgm:pt modelId="{A67E48D2-7762-4814-B33B-41B016A83CEA}" type="pres">
      <dgm:prSet presAssocID="{17680B29-EF2C-4B0A-AFBB-2284032D954A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4C98BFF-C1EE-4203-BD00-8EE74B5DABCE}" type="pres">
      <dgm:prSet presAssocID="{17680B29-EF2C-4B0A-AFBB-2284032D954A}" presName="children" presStyleCnt="0"/>
      <dgm:spPr/>
    </dgm:pt>
    <dgm:pt modelId="{F82CCD0E-177B-4FC3-82D6-1A4ACCBEDE36}" type="pres">
      <dgm:prSet presAssocID="{17680B29-EF2C-4B0A-AFBB-2284032D954A}" presName="child1group" presStyleCnt="0"/>
      <dgm:spPr/>
    </dgm:pt>
    <dgm:pt modelId="{BD29526E-2241-4835-85F8-E209C34B2139}" type="pres">
      <dgm:prSet presAssocID="{17680B29-EF2C-4B0A-AFBB-2284032D954A}" presName="child1" presStyleLbl="bgAcc1" presStyleIdx="0" presStyleCnt="4"/>
      <dgm:spPr/>
      <dgm:t>
        <a:bodyPr/>
        <a:lstStyle/>
        <a:p>
          <a:endParaRPr lang="zh-CN" altLang="en-US"/>
        </a:p>
      </dgm:t>
    </dgm:pt>
    <dgm:pt modelId="{80A4BB47-628E-49BD-81DF-00F7505FEA24}" type="pres">
      <dgm:prSet presAssocID="{17680B29-EF2C-4B0A-AFBB-2284032D954A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7083FD-06A3-4105-A790-5B443048B148}" type="pres">
      <dgm:prSet presAssocID="{17680B29-EF2C-4B0A-AFBB-2284032D954A}" presName="child2group" presStyleCnt="0"/>
      <dgm:spPr/>
    </dgm:pt>
    <dgm:pt modelId="{3D61C994-DE91-49EA-84CB-23BAE4CB4F3D}" type="pres">
      <dgm:prSet presAssocID="{17680B29-EF2C-4B0A-AFBB-2284032D954A}" presName="child2" presStyleLbl="bgAcc1" presStyleIdx="1" presStyleCnt="4"/>
      <dgm:spPr/>
      <dgm:t>
        <a:bodyPr/>
        <a:lstStyle/>
        <a:p>
          <a:endParaRPr lang="zh-CN" altLang="en-US"/>
        </a:p>
      </dgm:t>
    </dgm:pt>
    <dgm:pt modelId="{736F666C-1282-403C-B5A8-D2CAFCD9E92D}" type="pres">
      <dgm:prSet presAssocID="{17680B29-EF2C-4B0A-AFBB-2284032D954A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773EB9C-D5F8-406F-968E-0E795F446FD6}" type="pres">
      <dgm:prSet presAssocID="{17680B29-EF2C-4B0A-AFBB-2284032D954A}" presName="child3group" presStyleCnt="0"/>
      <dgm:spPr/>
    </dgm:pt>
    <dgm:pt modelId="{55FDD6FD-61C9-467D-8894-722F344D58D9}" type="pres">
      <dgm:prSet presAssocID="{17680B29-EF2C-4B0A-AFBB-2284032D954A}" presName="child3" presStyleLbl="bgAcc1" presStyleIdx="2" presStyleCnt="4"/>
      <dgm:spPr/>
      <dgm:t>
        <a:bodyPr/>
        <a:lstStyle/>
        <a:p>
          <a:endParaRPr lang="zh-CN" altLang="en-US"/>
        </a:p>
      </dgm:t>
    </dgm:pt>
    <dgm:pt modelId="{6CE5213D-12F5-45F5-A81A-13E397452E06}" type="pres">
      <dgm:prSet presAssocID="{17680B29-EF2C-4B0A-AFBB-2284032D954A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EDBF80-96F3-42A8-8157-6BB7C32964A3}" type="pres">
      <dgm:prSet presAssocID="{17680B29-EF2C-4B0A-AFBB-2284032D954A}" presName="child4group" presStyleCnt="0"/>
      <dgm:spPr/>
    </dgm:pt>
    <dgm:pt modelId="{55949779-9EBA-4A78-B253-6F944A73423C}" type="pres">
      <dgm:prSet presAssocID="{17680B29-EF2C-4B0A-AFBB-2284032D954A}" presName="child4" presStyleLbl="bgAcc1" presStyleIdx="3" presStyleCnt="4"/>
      <dgm:spPr/>
      <dgm:t>
        <a:bodyPr/>
        <a:lstStyle/>
        <a:p>
          <a:endParaRPr lang="zh-CN" altLang="en-US"/>
        </a:p>
      </dgm:t>
    </dgm:pt>
    <dgm:pt modelId="{DF597EB8-6D9B-418B-85C7-E8C9239B3F22}" type="pres">
      <dgm:prSet presAssocID="{17680B29-EF2C-4B0A-AFBB-2284032D954A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AD1CF92-7C0F-443B-BC25-DB3B1748547E}" type="pres">
      <dgm:prSet presAssocID="{17680B29-EF2C-4B0A-AFBB-2284032D954A}" presName="childPlaceholder" presStyleCnt="0"/>
      <dgm:spPr/>
    </dgm:pt>
    <dgm:pt modelId="{23BB543E-13BD-47EE-B495-93A000F48A3A}" type="pres">
      <dgm:prSet presAssocID="{17680B29-EF2C-4B0A-AFBB-2284032D954A}" presName="circle" presStyleCnt="0"/>
      <dgm:spPr/>
    </dgm:pt>
    <dgm:pt modelId="{BA8C6F45-6380-4E08-8530-3C119CDAB414}" type="pres">
      <dgm:prSet presAssocID="{17680B29-EF2C-4B0A-AFBB-2284032D954A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F816760-1F93-4C62-9658-35D3087D8CEF}" type="pres">
      <dgm:prSet presAssocID="{17680B29-EF2C-4B0A-AFBB-2284032D954A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9A580BC-2126-441C-A18A-8548A6DB3F1E}" type="pres">
      <dgm:prSet presAssocID="{17680B29-EF2C-4B0A-AFBB-2284032D954A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38927A0-D487-4607-B1D1-D04559070A05}" type="pres">
      <dgm:prSet presAssocID="{17680B29-EF2C-4B0A-AFBB-2284032D954A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CD2A062-2839-4C14-B3DD-30FFA03E28C0}" type="pres">
      <dgm:prSet presAssocID="{17680B29-EF2C-4B0A-AFBB-2284032D954A}" presName="quadrantPlaceholder" presStyleCnt="0"/>
      <dgm:spPr/>
    </dgm:pt>
    <dgm:pt modelId="{1D62DCAB-11A3-454D-9A4C-B7CD1521DFA2}" type="pres">
      <dgm:prSet presAssocID="{17680B29-EF2C-4B0A-AFBB-2284032D954A}" presName="center1" presStyleLbl="fgShp" presStyleIdx="0" presStyleCnt="2"/>
      <dgm:spPr/>
    </dgm:pt>
    <dgm:pt modelId="{FCE511AB-4150-4998-BAF7-5555D4218922}" type="pres">
      <dgm:prSet presAssocID="{17680B29-EF2C-4B0A-AFBB-2284032D954A}" presName="center2" presStyleLbl="fgShp" presStyleIdx="1" presStyleCnt="2"/>
      <dgm:spPr/>
    </dgm:pt>
  </dgm:ptLst>
  <dgm:cxnLst>
    <dgm:cxn modelId="{6430F6EC-A5D1-4ADC-9670-C83AF74ACD81}" type="presOf" srcId="{AADB8DF8-C6B1-4E40-9834-67DB9C144ED6}" destId="{55949779-9EBA-4A78-B253-6F944A73423C}" srcOrd="0" destOrd="1" presId="urn:microsoft.com/office/officeart/2005/8/layout/cycle4"/>
    <dgm:cxn modelId="{D2CB35C7-E8C0-4D6F-AD0D-C13505A72E2B}" srcId="{ED8D3943-1970-449C-B0B9-40752D22DBE8}" destId="{F18AA87B-FCD0-4EA8-A3EA-C21C1B7C1DE8}" srcOrd="1" destOrd="0" parTransId="{7F9A25B5-9623-489B-B229-5BE5A29DA752}" sibTransId="{918687F0-2A55-489E-AC1A-54410C72D825}"/>
    <dgm:cxn modelId="{86A53218-8AD5-46DC-845C-09D67F29BF6C}" srcId="{75FC078B-1FD4-4AF5-BF10-BB6984ECE7AF}" destId="{56B3AA87-509B-4F45-A861-CEA81ECDDEA7}" srcOrd="0" destOrd="0" parTransId="{88157723-5F6D-4E1A-B1BA-7F01E1EA9436}" sibTransId="{06CF317A-C5B5-4F86-82F3-2F94C81D4F5A}"/>
    <dgm:cxn modelId="{BAEA0CD3-8FF8-48A5-BC9A-D15EC26075F1}" type="presOf" srcId="{0388F740-A3A4-4552-9A20-A48464D75039}" destId="{80A4BB47-628E-49BD-81DF-00F7505FEA24}" srcOrd="1" destOrd="1" presId="urn:microsoft.com/office/officeart/2005/8/layout/cycle4"/>
    <dgm:cxn modelId="{C8C4E9A5-6EBB-4008-8BF9-583DD688C26B}" type="presOf" srcId="{454FA866-CF29-4280-918C-5B78D91AF016}" destId="{BA8C6F45-6380-4E08-8530-3C119CDAB414}" srcOrd="0" destOrd="0" presId="urn:microsoft.com/office/officeart/2005/8/layout/cycle4"/>
    <dgm:cxn modelId="{F7CF134D-C6C9-4535-9E42-4EB15687D497}" type="presOf" srcId="{0388F740-A3A4-4552-9A20-A48464D75039}" destId="{BD29526E-2241-4835-85F8-E209C34B2139}" srcOrd="0" destOrd="1" presId="urn:microsoft.com/office/officeart/2005/8/layout/cycle4"/>
    <dgm:cxn modelId="{69F528C4-201B-4BC7-912D-0752944DFDFD}" srcId="{17680B29-EF2C-4B0A-AFBB-2284032D954A}" destId="{75FC078B-1FD4-4AF5-BF10-BB6984ECE7AF}" srcOrd="1" destOrd="0" parTransId="{56A8D5E2-299A-462B-9825-90076F1ACABF}" sibTransId="{6B49309A-52C3-48F6-98D3-2FE2EDE06AE3}"/>
    <dgm:cxn modelId="{F6E8BF35-A94C-44D0-B37E-FBBAE53D071E}" srcId="{454FA866-CF29-4280-918C-5B78D91AF016}" destId="{5E72F788-FC6B-49A5-91BB-75C3078AAD10}" srcOrd="0" destOrd="0" parTransId="{8D3EA386-7A64-44F6-92D6-334B700DF5E1}" sibTransId="{9B43D6B0-41AD-4E7F-9751-E0C000C10C2C}"/>
    <dgm:cxn modelId="{F3016409-D56E-48FE-BBFE-28009D9B6A8C}" type="presOf" srcId="{17680B29-EF2C-4B0A-AFBB-2284032D954A}" destId="{A67E48D2-7762-4814-B33B-41B016A83CEA}" srcOrd="0" destOrd="0" presId="urn:microsoft.com/office/officeart/2005/8/layout/cycle4"/>
    <dgm:cxn modelId="{7877B952-D39C-471F-B54F-092C8851891B}" type="presOf" srcId="{F18AA87B-FCD0-4EA8-A3EA-C21C1B7C1DE8}" destId="{55FDD6FD-61C9-467D-8894-722F344D58D9}" srcOrd="0" destOrd="1" presId="urn:microsoft.com/office/officeart/2005/8/layout/cycle4"/>
    <dgm:cxn modelId="{01E93496-3D87-4F23-A341-FEEC98DBBD6A}" srcId="{5A2DA9CF-EF73-45E4-9F91-EEBC3D676BB3}" destId="{AADB8DF8-C6B1-4E40-9834-67DB9C144ED6}" srcOrd="1" destOrd="0" parTransId="{E06F9E6B-32A0-49D0-A906-D7A5A7253E84}" sibTransId="{63052217-17E2-4115-80B8-0429E225B91B}"/>
    <dgm:cxn modelId="{04EE443C-A9CE-4AB3-8DCA-D882CA9BE839}" type="presOf" srcId="{33438733-7365-4FB6-93A1-F8C1B76B8E75}" destId="{736F666C-1282-403C-B5A8-D2CAFCD9E92D}" srcOrd="1" destOrd="1" presId="urn:microsoft.com/office/officeart/2005/8/layout/cycle4"/>
    <dgm:cxn modelId="{B0DDBB49-1EE4-4005-B595-9005CB1DEDFA}" type="presOf" srcId="{AADB8DF8-C6B1-4E40-9834-67DB9C144ED6}" destId="{DF597EB8-6D9B-418B-85C7-E8C9239B3F22}" srcOrd="1" destOrd="1" presId="urn:microsoft.com/office/officeart/2005/8/layout/cycle4"/>
    <dgm:cxn modelId="{0A2BAE04-854F-4EBD-B50A-FF5C2A904E78}" type="presOf" srcId="{56B3AA87-509B-4F45-A861-CEA81ECDDEA7}" destId="{3D61C994-DE91-49EA-84CB-23BAE4CB4F3D}" srcOrd="0" destOrd="0" presId="urn:microsoft.com/office/officeart/2005/8/layout/cycle4"/>
    <dgm:cxn modelId="{8B19345E-2B8D-4F3E-90B2-BCB1AE24A058}" type="presOf" srcId="{1018A5ED-C5B4-49D8-B40D-F1A0CDA5CE9E}" destId="{6CE5213D-12F5-45F5-A81A-13E397452E06}" srcOrd="1" destOrd="0" presId="urn:microsoft.com/office/officeart/2005/8/layout/cycle4"/>
    <dgm:cxn modelId="{2C7CFBA1-C796-426E-8BD6-AB294A20A4C5}" type="presOf" srcId="{75FC078B-1FD4-4AF5-BF10-BB6984ECE7AF}" destId="{FF816760-1F93-4C62-9658-35D3087D8CEF}" srcOrd="0" destOrd="0" presId="urn:microsoft.com/office/officeart/2005/8/layout/cycle4"/>
    <dgm:cxn modelId="{992C8C84-3A4B-4601-9207-D193054E6056}" type="presOf" srcId="{095C6354-26EC-43D1-AB3B-11D5A0E8BBF1}" destId="{DF597EB8-6D9B-418B-85C7-E8C9239B3F22}" srcOrd="1" destOrd="0" presId="urn:microsoft.com/office/officeart/2005/8/layout/cycle4"/>
    <dgm:cxn modelId="{5883903E-C8B0-4769-A547-6BB28FF5D872}" srcId="{75FC078B-1FD4-4AF5-BF10-BB6984ECE7AF}" destId="{33438733-7365-4FB6-93A1-F8C1B76B8E75}" srcOrd="1" destOrd="0" parTransId="{A27C4377-1B29-45D9-80C2-41CC3350040A}" sibTransId="{64C4F8DB-E24F-4AB2-82A7-F2C139DAF7E1}"/>
    <dgm:cxn modelId="{D312183C-D33C-4179-939E-FC9E25821517}" srcId="{5A2DA9CF-EF73-45E4-9F91-EEBC3D676BB3}" destId="{095C6354-26EC-43D1-AB3B-11D5A0E8BBF1}" srcOrd="0" destOrd="0" parTransId="{A4F32B80-2FF9-44E0-8881-7DC9DFDAA3E9}" sibTransId="{FC83EDF9-5B5C-4075-9B08-DD0269112F67}"/>
    <dgm:cxn modelId="{C2CF8F31-7484-4B35-A119-E7C157602ED6}" type="presOf" srcId="{F18AA87B-FCD0-4EA8-A3EA-C21C1B7C1DE8}" destId="{6CE5213D-12F5-45F5-A81A-13E397452E06}" srcOrd="1" destOrd="1" presId="urn:microsoft.com/office/officeart/2005/8/layout/cycle4"/>
    <dgm:cxn modelId="{4A168B4A-F2E1-4FBD-BE39-0A663947E52B}" type="presOf" srcId="{1018A5ED-C5B4-49D8-B40D-F1A0CDA5CE9E}" destId="{55FDD6FD-61C9-467D-8894-722F344D58D9}" srcOrd="0" destOrd="0" presId="urn:microsoft.com/office/officeart/2005/8/layout/cycle4"/>
    <dgm:cxn modelId="{372F3600-7CE0-4237-9669-4F87848CE92D}" type="presOf" srcId="{5E72F788-FC6B-49A5-91BB-75C3078AAD10}" destId="{BD29526E-2241-4835-85F8-E209C34B2139}" srcOrd="0" destOrd="0" presId="urn:microsoft.com/office/officeart/2005/8/layout/cycle4"/>
    <dgm:cxn modelId="{816AB59D-F8AC-4412-A37C-3712D58959AF}" type="presOf" srcId="{5A2DA9CF-EF73-45E4-9F91-EEBC3D676BB3}" destId="{138927A0-D487-4607-B1D1-D04559070A05}" srcOrd="0" destOrd="0" presId="urn:microsoft.com/office/officeart/2005/8/layout/cycle4"/>
    <dgm:cxn modelId="{400DEA0E-1C37-44B7-94CC-A55CE0808B14}" type="presOf" srcId="{095C6354-26EC-43D1-AB3B-11D5A0E8BBF1}" destId="{55949779-9EBA-4A78-B253-6F944A73423C}" srcOrd="0" destOrd="0" presId="urn:microsoft.com/office/officeart/2005/8/layout/cycle4"/>
    <dgm:cxn modelId="{601FDEBC-8EC5-4AC5-B69A-CF1758D75F54}" srcId="{17680B29-EF2C-4B0A-AFBB-2284032D954A}" destId="{5A2DA9CF-EF73-45E4-9F91-EEBC3D676BB3}" srcOrd="3" destOrd="0" parTransId="{3296C142-81EB-4CC0-AEB3-840502BDB817}" sibTransId="{EA107517-600B-4979-B87B-A108D8AB6BA6}"/>
    <dgm:cxn modelId="{DF8F068E-EF37-40BD-ACD9-79C8F823716B}" type="presOf" srcId="{56B3AA87-509B-4F45-A861-CEA81ECDDEA7}" destId="{736F666C-1282-403C-B5A8-D2CAFCD9E92D}" srcOrd="1" destOrd="0" presId="urn:microsoft.com/office/officeart/2005/8/layout/cycle4"/>
    <dgm:cxn modelId="{BFA99990-B994-494C-B045-733D50468896}" type="presOf" srcId="{ED8D3943-1970-449C-B0B9-40752D22DBE8}" destId="{89A580BC-2126-441C-A18A-8548A6DB3F1E}" srcOrd="0" destOrd="0" presId="urn:microsoft.com/office/officeart/2005/8/layout/cycle4"/>
    <dgm:cxn modelId="{C5AC0690-7933-498C-B9EE-79EBE28F4DDE}" srcId="{ED8D3943-1970-449C-B0B9-40752D22DBE8}" destId="{1018A5ED-C5B4-49D8-B40D-F1A0CDA5CE9E}" srcOrd="0" destOrd="0" parTransId="{5F040008-6315-4AFE-8D3A-5D9E45259320}" sibTransId="{4624FF2F-D45C-4ECF-974B-C16A33E283D9}"/>
    <dgm:cxn modelId="{BF16773C-1845-40F5-B3B2-F1DA02D77E7F}" srcId="{454FA866-CF29-4280-918C-5B78D91AF016}" destId="{0388F740-A3A4-4552-9A20-A48464D75039}" srcOrd="1" destOrd="0" parTransId="{5093527A-A6EA-4676-87C6-20121B4E084C}" sibTransId="{52CBF0F1-A7F1-445F-B737-BDFC191D8DF2}"/>
    <dgm:cxn modelId="{9DCCF575-815B-4EBA-98D4-7E62E7F0E7A9}" type="presOf" srcId="{33438733-7365-4FB6-93A1-F8C1B76B8E75}" destId="{3D61C994-DE91-49EA-84CB-23BAE4CB4F3D}" srcOrd="0" destOrd="1" presId="urn:microsoft.com/office/officeart/2005/8/layout/cycle4"/>
    <dgm:cxn modelId="{09AC0FE3-405E-4149-ABF6-2295A762922B}" srcId="{17680B29-EF2C-4B0A-AFBB-2284032D954A}" destId="{ED8D3943-1970-449C-B0B9-40752D22DBE8}" srcOrd="2" destOrd="0" parTransId="{33A181C3-8DDD-414C-AFF4-7DB2DA8F5209}" sibTransId="{B4F5D6FA-623F-4706-861B-8C5EFC9F0D7F}"/>
    <dgm:cxn modelId="{4A53F146-E8CF-4E58-8078-C25D29ACBF7E}" type="presOf" srcId="{5E72F788-FC6B-49A5-91BB-75C3078AAD10}" destId="{80A4BB47-628E-49BD-81DF-00F7505FEA24}" srcOrd="1" destOrd="0" presId="urn:microsoft.com/office/officeart/2005/8/layout/cycle4"/>
    <dgm:cxn modelId="{A5CF66BC-8945-470C-B8B8-5B0277086F21}" srcId="{17680B29-EF2C-4B0A-AFBB-2284032D954A}" destId="{454FA866-CF29-4280-918C-5B78D91AF016}" srcOrd="0" destOrd="0" parTransId="{1F32E3DC-4D65-46B1-A931-E3278D1C5F03}" sibTransId="{D7C5A771-49FC-454F-AAD9-2E5283522F4B}"/>
    <dgm:cxn modelId="{B3BFA100-CDCB-40D2-8CD4-E85D8BCF2EA9}" type="presParOf" srcId="{A67E48D2-7762-4814-B33B-41B016A83CEA}" destId="{94C98BFF-C1EE-4203-BD00-8EE74B5DABCE}" srcOrd="0" destOrd="0" presId="urn:microsoft.com/office/officeart/2005/8/layout/cycle4"/>
    <dgm:cxn modelId="{6F3C51C0-A08B-4EB5-AE6A-1C4AD39E6375}" type="presParOf" srcId="{94C98BFF-C1EE-4203-BD00-8EE74B5DABCE}" destId="{F82CCD0E-177B-4FC3-82D6-1A4ACCBEDE36}" srcOrd="0" destOrd="0" presId="urn:microsoft.com/office/officeart/2005/8/layout/cycle4"/>
    <dgm:cxn modelId="{AE2A0AA2-1FA1-46F3-82CE-45E8C579E997}" type="presParOf" srcId="{F82CCD0E-177B-4FC3-82D6-1A4ACCBEDE36}" destId="{BD29526E-2241-4835-85F8-E209C34B2139}" srcOrd="0" destOrd="0" presId="urn:microsoft.com/office/officeart/2005/8/layout/cycle4"/>
    <dgm:cxn modelId="{B28CDDA3-BD7D-4084-A9E2-178FE082C22F}" type="presParOf" srcId="{F82CCD0E-177B-4FC3-82D6-1A4ACCBEDE36}" destId="{80A4BB47-628E-49BD-81DF-00F7505FEA24}" srcOrd="1" destOrd="0" presId="urn:microsoft.com/office/officeart/2005/8/layout/cycle4"/>
    <dgm:cxn modelId="{F7E45858-4D28-4E56-9EA3-5162E6F7F0E2}" type="presParOf" srcId="{94C98BFF-C1EE-4203-BD00-8EE74B5DABCE}" destId="{497083FD-06A3-4105-A790-5B443048B148}" srcOrd="1" destOrd="0" presId="urn:microsoft.com/office/officeart/2005/8/layout/cycle4"/>
    <dgm:cxn modelId="{9CCC2E55-F0A4-454C-A944-9D42184495A7}" type="presParOf" srcId="{497083FD-06A3-4105-A790-5B443048B148}" destId="{3D61C994-DE91-49EA-84CB-23BAE4CB4F3D}" srcOrd="0" destOrd="0" presId="urn:microsoft.com/office/officeart/2005/8/layout/cycle4"/>
    <dgm:cxn modelId="{B1E2628B-9F96-4BDF-BB9C-E9AA8DD8E92A}" type="presParOf" srcId="{497083FD-06A3-4105-A790-5B443048B148}" destId="{736F666C-1282-403C-B5A8-D2CAFCD9E92D}" srcOrd="1" destOrd="0" presId="urn:microsoft.com/office/officeart/2005/8/layout/cycle4"/>
    <dgm:cxn modelId="{A809A86B-08B3-4136-853E-7EE74AE03258}" type="presParOf" srcId="{94C98BFF-C1EE-4203-BD00-8EE74B5DABCE}" destId="{8773EB9C-D5F8-406F-968E-0E795F446FD6}" srcOrd="2" destOrd="0" presId="urn:microsoft.com/office/officeart/2005/8/layout/cycle4"/>
    <dgm:cxn modelId="{850003F3-C4E0-40EF-AB78-C843E9C7F02F}" type="presParOf" srcId="{8773EB9C-D5F8-406F-968E-0E795F446FD6}" destId="{55FDD6FD-61C9-467D-8894-722F344D58D9}" srcOrd="0" destOrd="0" presId="urn:microsoft.com/office/officeart/2005/8/layout/cycle4"/>
    <dgm:cxn modelId="{E63BAF46-F81E-481C-9019-03C6E270D809}" type="presParOf" srcId="{8773EB9C-D5F8-406F-968E-0E795F446FD6}" destId="{6CE5213D-12F5-45F5-A81A-13E397452E06}" srcOrd="1" destOrd="0" presId="urn:microsoft.com/office/officeart/2005/8/layout/cycle4"/>
    <dgm:cxn modelId="{C4C0972C-12FC-4C3E-8E53-70B79F08174A}" type="presParOf" srcId="{94C98BFF-C1EE-4203-BD00-8EE74B5DABCE}" destId="{71EDBF80-96F3-42A8-8157-6BB7C32964A3}" srcOrd="3" destOrd="0" presId="urn:microsoft.com/office/officeart/2005/8/layout/cycle4"/>
    <dgm:cxn modelId="{8D3BD952-5338-4F96-B6B5-B3C71506E8D4}" type="presParOf" srcId="{71EDBF80-96F3-42A8-8157-6BB7C32964A3}" destId="{55949779-9EBA-4A78-B253-6F944A73423C}" srcOrd="0" destOrd="0" presId="urn:microsoft.com/office/officeart/2005/8/layout/cycle4"/>
    <dgm:cxn modelId="{F1648331-7A94-4929-A188-5CC6732BE255}" type="presParOf" srcId="{71EDBF80-96F3-42A8-8157-6BB7C32964A3}" destId="{DF597EB8-6D9B-418B-85C7-E8C9239B3F22}" srcOrd="1" destOrd="0" presId="urn:microsoft.com/office/officeart/2005/8/layout/cycle4"/>
    <dgm:cxn modelId="{6D98128D-6858-4A5D-BE27-AEF943921A89}" type="presParOf" srcId="{94C98BFF-C1EE-4203-BD00-8EE74B5DABCE}" destId="{FAD1CF92-7C0F-443B-BC25-DB3B1748547E}" srcOrd="4" destOrd="0" presId="urn:microsoft.com/office/officeart/2005/8/layout/cycle4"/>
    <dgm:cxn modelId="{1C1BDE97-7159-49CC-B242-3955A1FD6F85}" type="presParOf" srcId="{A67E48D2-7762-4814-B33B-41B016A83CEA}" destId="{23BB543E-13BD-47EE-B495-93A000F48A3A}" srcOrd="1" destOrd="0" presId="urn:microsoft.com/office/officeart/2005/8/layout/cycle4"/>
    <dgm:cxn modelId="{7362CD40-8077-4C98-A93A-FD7DC34DBA75}" type="presParOf" srcId="{23BB543E-13BD-47EE-B495-93A000F48A3A}" destId="{BA8C6F45-6380-4E08-8530-3C119CDAB414}" srcOrd="0" destOrd="0" presId="urn:microsoft.com/office/officeart/2005/8/layout/cycle4"/>
    <dgm:cxn modelId="{BE0708B4-58E9-4261-B156-306F382D1885}" type="presParOf" srcId="{23BB543E-13BD-47EE-B495-93A000F48A3A}" destId="{FF816760-1F93-4C62-9658-35D3087D8CEF}" srcOrd="1" destOrd="0" presId="urn:microsoft.com/office/officeart/2005/8/layout/cycle4"/>
    <dgm:cxn modelId="{26DB94BA-076E-4082-8805-E4E675C9E6E3}" type="presParOf" srcId="{23BB543E-13BD-47EE-B495-93A000F48A3A}" destId="{89A580BC-2126-441C-A18A-8548A6DB3F1E}" srcOrd="2" destOrd="0" presId="urn:microsoft.com/office/officeart/2005/8/layout/cycle4"/>
    <dgm:cxn modelId="{ABF39F29-550F-4DFC-B9F4-578C4B53E7BC}" type="presParOf" srcId="{23BB543E-13BD-47EE-B495-93A000F48A3A}" destId="{138927A0-D487-4607-B1D1-D04559070A05}" srcOrd="3" destOrd="0" presId="urn:microsoft.com/office/officeart/2005/8/layout/cycle4"/>
    <dgm:cxn modelId="{5D15788B-68CF-4836-9D7D-65CC484D7CC6}" type="presParOf" srcId="{23BB543E-13BD-47EE-B495-93A000F48A3A}" destId="{FCD2A062-2839-4C14-B3DD-30FFA03E28C0}" srcOrd="4" destOrd="0" presId="urn:microsoft.com/office/officeart/2005/8/layout/cycle4"/>
    <dgm:cxn modelId="{4DB3DBD6-3E16-41ED-855E-57FBC43F43C0}" type="presParOf" srcId="{A67E48D2-7762-4814-B33B-41B016A83CEA}" destId="{1D62DCAB-11A3-454D-9A4C-B7CD1521DFA2}" srcOrd="2" destOrd="0" presId="urn:microsoft.com/office/officeart/2005/8/layout/cycle4"/>
    <dgm:cxn modelId="{96EDA04B-5D39-4650-A06C-67B27C920F4B}" type="presParOf" srcId="{A67E48D2-7762-4814-B33B-41B016A83CEA}" destId="{FCE511AB-4150-4998-BAF7-5555D4218922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FE7A0D3-D198-485D-A273-6D7C3AA04968}" type="doc">
      <dgm:prSet loTypeId="urn:microsoft.com/office/officeart/2005/8/layout/radial3" loCatId="cycle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57562B0-3D7F-4A1A-AD4F-E17434885643}">
      <dgm:prSet phldrT="[文本]" custT="1"/>
      <dgm:spPr/>
      <dgm:t>
        <a:bodyPr/>
        <a:lstStyle/>
        <a:p>
          <a:r>
            <a:rPr lang="zh-CN" altLang="en-US" sz="3200" b="1" dirty="0" smtClean="0"/>
            <a:t>数据中心</a:t>
          </a:r>
          <a:endParaRPr lang="zh-CN" altLang="en-US" sz="3200" b="1" dirty="0"/>
        </a:p>
      </dgm:t>
    </dgm:pt>
    <dgm:pt modelId="{4586BE48-95E6-4DB4-AC33-64BB06EC10ED}" type="parTrans" cxnId="{28BB9240-9E21-4574-8FBC-75571E7BD5B8}">
      <dgm:prSet/>
      <dgm:spPr/>
      <dgm:t>
        <a:bodyPr/>
        <a:lstStyle/>
        <a:p>
          <a:endParaRPr lang="zh-CN" altLang="en-US" sz="1800" b="1"/>
        </a:p>
      </dgm:t>
    </dgm:pt>
    <dgm:pt modelId="{50B950E2-6A3F-497B-A865-EEDFF9157FA1}" type="sibTrans" cxnId="{28BB9240-9E21-4574-8FBC-75571E7BD5B8}">
      <dgm:prSet/>
      <dgm:spPr/>
      <dgm:t>
        <a:bodyPr/>
        <a:lstStyle/>
        <a:p>
          <a:endParaRPr lang="zh-CN" altLang="en-US" sz="1800" b="1"/>
        </a:p>
      </dgm:t>
    </dgm:pt>
    <dgm:pt modelId="{C8C5DFAF-DCB3-413C-BBA5-2F1BB3C288A1}">
      <dgm:prSet phldrT="[文本]" custT="1"/>
      <dgm:spPr/>
      <dgm:t>
        <a:bodyPr/>
        <a:lstStyle/>
        <a:p>
          <a:r>
            <a:rPr lang="zh-CN" altLang="en-US" sz="1600" b="1" dirty="0" smtClean="0"/>
            <a:t>备料</a:t>
          </a:r>
          <a:endParaRPr lang="zh-CN" altLang="en-US" sz="1600" b="1" dirty="0"/>
        </a:p>
      </dgm:t>
    </dgm:pt>
    <dgm:pt modelId="{5E9761DA-BFBC-4F52-A876-C1E0AE45C458}" type="parTrans" cxnId="{7D5FE24B-0186-4DB1-96BF-E595783FADA4}">
      <dgm:prSet/>
      <dgm:spPr/>
      <dgm:t>
        <a:bodyPr/>
        <a:lstStyle/>
        <a:p>
          <a:endParaRPr lang="zh-CN" altLang="en-US" sz="1800" b="1"/>
        </a:p>
      </dgm:t>
    </dgm:pt>
    <dgm:pt modelId="{52694B56-E41A-4CBD-A8E2-9B1CB4E99EA6}" type="sibTrans" cxnId="{7D5FE24B-0186-4DB1-96BF-E595783FADA4}">
      <dgm:prSet/>
      <dgm:spPr/>
      <dgm:t>
        <a:bodyPr/>
        <a:lstStyle/>
        <a:p>
          <a:endParaRPr lang="zh-CN" altLang="en-US" sz="1800" b="1"/>
        </a:p>
      </dgm:t>
    </dgm:pt>
    <dgm:pt modelId="{8BB6F21E-B5C9-4E0F-9A60-3210295F5A2B}">
      <dgm:prSet phldrT="[文本]" custT="1"/>
      <dgm:spPr/>
      <dgm:t>
        <a:bodyPr/>
        <a:lstStyle/>
        <a:p>
          <a:r>
            <a:rPr lang="en-US" altLang="zh-CN" sz="1600" b="1" dirty="0" smtClean="0"/>
            <a:t>POS</a:t>
          </a:r>
          <a:endParaRPr lang="zh-CN" altLang="en-US" sz="1600" b="1" dirty="0"/>
        </a:p>
      </dgm:t>
    </dgm:pt>
    <dgm:pt modelId="{C382F0CB-B895-4FF9-9E25-F8E7111A22C1}" type="parTrans" cxnId="{60F84A44-08C8-4110-BE61-362F11CDC30B}">
      <dgm:prSet/>
      <dgm:spPr/>
      <dgm:t>
        <a:bodyPr/>
        <a:lstStyle/>
        <a:p>
          <a:endParaRPr lang="zh-CN" altLang="en-US" sz="1800" b="1"/>
        </a:p>
      </dgm:t>
    </dgm:pt>
    <dgm:pt modelId="{A050FEBF-B14B-4697-B352-AFB2CBBE78D0}" type="sibTrans" cxnId="{60F84A44-08C8-4110-BE61-362F11CDC30B}">
      <dgm:prSet/>
      <dgm:spPr/>
      <dgm:t>
        <a:bodyPr/>
        <a:lstStyle/>
        <a:p>
          <a:endParaRPr lang="zh-CN" altLang="en-US" sz="1800" b="1"/>
        </a:p>
      </dgm:t>
    </dgm:pt>
    <dgm:pt modelId="{1D08F58F-FC47-44DE-BE38-E1D98E264B51}">
      <dgm:prSet phldrT="[文本]" custT="1"/>
      <dgm:spPr/>
      <dgm:t>
        <a:bodyPr/>
        <a:lstStyle/>
        <a:p>
          <a:r>
            <a:rPr lang="en-US" altLang="zh-CN" sz="1600" b="1" dirty="0" smtClean="0"/>
            <a:t>C</a:t>
          </a:r>
          <a:endParaRPr lang="zh-CN" altLang="en-US" sz="1600" b="1" dirty="0"/>
        </a:p>
      </dgm:t>
    </dgm:pt>
    <dgm:pt modelId="{91B40ACC-0E61-4B98-AB77-8193FD03BD8C}" type="sibTrans" cxnId="{0737FFDD-D63B-4A4F-BEC2-5E58D12A587D}">
      <dgm:prSet/>
      <dgm:spPr/>
      <dgm:t>
        <a:bodyPr/>
        <a:lstStyle/>
        <a:p>
          <a:endParaRPr lang="zh-CN" altLang="en-US" sz="1800" b="1"/>
        </a:p>
      </dgm:t>
    </dgm:pt>
    <dgm:pt modelId="{335A0067-96D7-4BE7-9A52-C4D5B75755BB}" type="parTrans" cxnId="{0737FFDD-D63B-4A4F-BEC2-5E58D12A587D}">
      <dgm:prSet/>
      <dgm:spPr/>
      <dgm:t>
        <a:bodyPr/>
        <a:lstStyle/>
        <a:p>
          <a:endParaRPr lang="zh-CN" altLang="en-US" sz="1800" b="1"/>
        </a:p>
      </dgm:t>
    </dgm:pt>
    <dgm:pt modelId="{6745801B-367C-4472-A0B4-34404EE9CEF6}">
      <dgm:prSet custT="1"/>
      <dgm:spPr/>
      <dgm:t>
        <a:bodyPr/>
        <a:lstStyle/>
        <a:p>
          <a:r>
            <a:rPr lang="en-US" altLang="zh-CN" sz="1600" b="1" dirty="0" smtClean="0"/>
            <a:t>RDC</a:t>
          </a:r>
          <a:endParaRPr lang="zh-CN" altLang="en-US" sz="1600" b="1" dirty="0"/>
        </a:p>
      </dgm:t>
    </dgm:pt>
    <dgm:pt modelId="{629B0FE8-0898-4AC8-84B9-C0CA5B801C56}" type="parTrans" cxnId="{B9809BBC-B127-4E05-BAD1-19DF9A605836}">
      <dgm:prSet/>
      <dgm:spPr/>
      <dgm:t>
        <a:bodyPr/>
        <a:lstStyle/>
        <a:p>
          <a:endParaRPr lang="zh-CN" altLang="en-US" sz="1800" b="1"/>
        </a:p>
      </dgm:t>
    </dgm:pt>
    <dgm:pt modelId="{58B77F45-F82F-44FC-980A-DC082AFB21D8}" type="sibTrans" cxnId="{B9809BBC-B127-4E05-BAD1-19DF9A605836}">
      <dgm:prSet/>
      <dgm:spPr/>
      <dgm:t>
        <a:bodyPr/>
        <a:lstStyle/>
        <a:p>
          <a:endParaRPr lang="zh-CN" altLang="en-US" sz="1800" b="1"/>
        </a:p>
      </dgm:t>
    </dgm:pt>
    <dgm:pt modelId="{5D553BE4-2669-47FA-B813-71ACD5F8BB35}" type="pres">
      <dgm:prSet presAssocID="{4FE7A0D3-D198-485D-A273-6D7C3AA04968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CFCBD4C-81D9-4BEB-8E77-159301485C43}" type="pres">
      <dgm:prSet presAssocID="{4FE7A0D3-D198-485D-A273-6D7C3AA04968}" presName="radial" presStyleCnt="0">
        <dgm:presLayoutVars>
          <dgm:animLvl val="ctr"/>
        </dgm:presLayoutVars>
      </dgm:prSet>
      <dgm:spPr/>
    </dgm:pt>
    <dgm:pt modelId="{DF0F27F3-9073-4C81-A8D6-9C24674D7188}" type="pres">
      <dgm:prSet presAssocID="{457562B0-3D7F-4A1A-AD4F-E17434885643}" presName="centerShape" presStyleLbl="vennNode1" presStyleIdx="0" presStyleCnt="5"/>
      <dgm:spPr/>
      <dgm:t>
        <a:bodyPr/>
        <a:lstStyle/>
        <a:p>
          <a:endParaRPr lang="zh-CN" altLang="en-US"/>
        </a:p>
      </dgm:t>
    </dgm:pt>
    <dgm:pt modelId="{F83106BF-BEDF-4B4D-8408-2CD469C558AF}" type="pres">
      <dgm:prSet presAssocID="{1D08F58F-FC47-44DE-BE38-E1D98E264B51}" presName="node" presStyleLbl="vennNode1" presStyleIdx="1" presStyleCnt="5" custRadScaleRad="170939" custRadScaleInc="-7914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BFEEC0E-AB1D-4FF0-8F32-0091AD2F4B40}" type="pres">
      <dgm:prSet presAssocID="{C8C5DFAF-DCB3-413C-BBA5-2F1BB3C288A1}" presName="node" presStyleLbl="vennNode1" presStyleIdx="2" presStyleCnt="5" custRadScaleRad="16757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0FBF6A2-452F-43B6-AA02-2F83E7109EA9}" type="pres">
      <dgm:prSet presAssocID="{6745801B-367C-4472-A0B4-34404EE9CEF6}" presName="node" presStyleLbl="vennNode1" presStyleIdx="3" presStyleCnt="5" custRadScaleRad="158042" custRadScaleInc="-14362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FD609AF-F83C-40C8-A94F-144E0E2ED1ED}" type="pres">
      <dgm:prSet presAssocID="{8BB6F21E-B5C9-4E0F-9A60-3210295F5A2B}" presName="node" presStyleLbl="vennNode1" presStyleIdx="4" presStyleCnt="5" custRadScaleRad="170185" custRadScaleInc="-2087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92CB11E-02D0-4449-8E65-F71D89B53756}" type="presOf" srcId="{8BB6F21E-B5C9-4E0F-9A60-3210295F5A2B}" destId="{BFD609AF-F83C-40C8-A94F-144E0E2ED1ED}" srcOrd="0" destOrd="0" presId="urn:microsoft.com/office/officeart/2005/8/layout/radial3"/>
    <dgm:cxn modelId="{AC07105B-19DB-447B-95A3-208FC3025983}" type="presOf" srcId="{457562B0-3D7F-4A1A-AD4F-E17434885643}" destId="{DF0F27F3-9073-4C81-A8D6-9C24674D7188}" srcOrd="0" destOrd="0" presId="urn:microsoft.com/office/officeart/2005/8/layout/radial3"/>
    <dgm:cxn modelId="{F17692C0-D0B6-4B4B-AE98-C6AA43BE9D28}" type="presOf" srcId="{6745801B-367C-4472-A0B4-34404EE9CEF6}" destId="{90FBF6A2-452F-43B6-AA02-2F83E7109EA9}" srcOrd="0" destOrd="0" presId="urn:microsoft.com/office/officeart/2005/8/layout/radial3"/>
    <dgm:cxn modelId="{439EB230-1432-4CC6-A536-383BFD305352}" type="presOf" srcId="{C8C5DFAF-DCB3-413C-BBA5-2F1BB3C288A1}" destId="{6BFEEC0E-AB1D-4FF0-8F32-0091AD2F4B40}" srcOrd="0" destOrd="0" presId="urn:microsoft.com/office/officeart/2005/8/layout/radial3"/>
    <dgm:cxn modelId="{60F84A44-08C8-4110-BE61-362F11CDC30B}" srcId="{457562B0-3D7F-4A1A-AD4F-E17434885643}" destId="{8BB6F21E-B5C9-4E0F-9A60-3210295F5A2B}" srcOrd="3" destOrd="0" parTransId="{C382F0CB-B895-4FF9-9E25-F8E7111A22C1}" sibTransId="{A050FEBF-B14B-4697-B352-AFB2CBBE78D0}"/>
    <dgm:cxn modelId="{0E427CD8-2019-4C08-9B1E-6460CB663FB9}" type="presOf" srcId="{1D08F58F-FC47-44DE-BE38-E1D98E264B51}" destId="{F83106BF-BEDF-4B4D-8408-2CD469C558AF}" srcOrd="0" destOrd="0" presId="urn:microsoft.com/office/officeart/2005/8/layout/radial3"/>
    <dgm:cxn modelId="{B9809BBC-B127-4E05-BAD1-19DF9A605836}" srcId="{457562B0-3D7F-4A1A-AD4F-E17434885643}" destId="{6745801B-367C-4472-A0B4-34404EE9CEF6}" srcOrd="2" destOrd="0" parTransId="{629B0FE8-0898-4AC8-84B9-C0CA5B801C56}" sibTransId="{58B77F45-F82F-44FC-980A-DC082AFB21D8}"/>
    <dgm:cxn modelId="{7D5FE24B-0186-4DB1-96BF-E595783FADA4}" srcId="{457562B0-3D7F-4A1A-AD4F-E17434885643}" destId="{C8C5DFAF-DCB3-413C-BBA5-2F1BB3C288A1}" srcOrd="1" destOrd="0" parTransId="{5E9761DA-BFBC-4F52-A876-C1E0AE45C458}" sibTransId="{52694B56-E41A-4CBD-A8E2-9B1CB4E99EA6}"/>
    <dgm:cxn modelId="{28BB9240-9E21-4574-8FBC-75571E7BD5B8}" srcId="{4FE7A0D3-D198-485D-A273-6D7C3AA04968}" destId="{457562B0-3D7F-4A1A-AD4F-E17434885643}" srcOrd="0" destOrd="0" parTransId="{4586BE48-95E6-4DB4-AC33-64BB06EC10ED}" sibTransId="{50B950E2-6A3F-497B-A865-EEDFF9157FA1}"/>
    <dgm:cxn modelId="{0737FFDD-D63B-4A4F-BEC2-5E58D12A587D}" srcId="{457562B0-3D7F-4A1A-AD4F-E17434885643}" destId="{1D08F58F-FC47-44DE-BE38-E1D98E264B51}" srcOrd="0" destOrd="0" parTransId="{335A0067-96D7-4BE7-9A52-C4D5B75755BB}" sibTransId="{91B40ACC-0E61-4B98-AB77-8193FD03BD8C}"/>
    <dgm:cxn modelId="{94ED13FF-37E2-47F2-9B98-D7F9F61AEF8C}" type="presOf" srcId="{4FE7A0D3-D198-485D-A273-6D7C3AA04968}" destId="{5D553BE4-2669-47FA-B813-71ACD5F8BB35}" srcOrd="0" destOrd="0" presId="urn:microsoft.com/office/officeart/2005/8/layout/radial3"/>
    <dgm:cxn modelId="{3AE812A8-0521-40B4-BB4C-C7C084F188D2}" type="presParOf" srcId="{5D553BE4-2669-47FA-B813-71ACD5F8BB35}" destId="{9CFCBD4C-81D9-4BEB-8E77-159301485C43}" srcOrd="0" destOrd="0" presId="urn:microsoft.com/office/officeart/2005/8/layout/radial3"/>
    <dgm:cxn modelId="{050474F6-D8CF-46AA-8198-9710C17A33C9}" type="presParOf" srcId="{9CFCBD4C-81D9-4BEB-8E77-159301485C43}" destId="{DF0F27F3-9073-4C81-A8D6-9C24674D7188}" srcOrd="0" destOrd="0" presId="urn:microsoft.com/office/officeart/2005/8/layout/radial3"/>
    <dgm:cxn modelId="{E1CD523A-2EAC-4422-B952-4AC71B436791}" type="presParOf" srcId="{9CFCBD4C-81D9-4BEB-8E77-159301485C43}" destId="{F83106BF-BEDF-4B4D-8408-2CD469C558AF}" srcOrd="1" destOrd="0" presId="urn:microsoft.com/office/officeart/2005/8/layout/radial3"/>
    <dgm:cxn modelId="{49146F7F-19A8-450C-BBF3-75DBDA0034A0}" type="presParOf" srcId="{9CFCBD4C-81D9-4BEB-8E77-159301485C43}" destId="{6BFEEC0E-AB1D-4FF0-8F32-0091AD2F4B40}" srcOrd="2" destOrd="0" presId="urn:microsoft.com/office/officeart/2005/8/layout/radial3"/>
    <dgm:cxn modelId="{A8347EC4-271C-41EA-B00E-64B33F8529B2}" type="presParOf" srcId="{9CFCBD4C-81D9-4BEB-8E77-159301485C43}" destId="{90FBF6A2-452F-43B6-AA02-2F83E7109EA9}" srcOrd="3" destOrd="0" presId="urn:microsoft.com/office/officeart/2005/8/layout/radial3"/>
    <dgm:cxn modelId="{3DDE37E4-77EF-44A6-B2E7-A77903AA38B4}" type="presParOf" srcId="{9CFCBD4C-81D9-4BEB-8E77-159301485C43}" destId="{BFD609AF-F83C-40C8-A94F-144E0E2ED1ED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A94F9F87-08E3-4E3B-86D4-0C9D276D7EAA}" type="doc">
      <dgm:prSet loTypeId="urn:microsoft.com/office/officeart/2005/8/layout/hProcess9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1383CB4-F8D4-4DFE-962C-2B7035EC45E8}">
      <dgm:prSet/>
      <dgm:spPr/>
      <dgm:t>
        <a:bodyPr/>
        <a:lstStyle/>
        <a:p>
          <a:pPr rtl="0"/>
          <a:r>
            <a:rPr lang="zh-CN" b="1" baseline="0" smtClean="0"/>
            <a:t>基于数据输出服务</a:t>
          </a:r>
          <a:endParaRPr lang="zh-CN" b="1"/>
        </a:p>
      </dgm:t>
    </dgm:pt>
    <dgm:pt modelId="{803EB72B-D624-4F0B-AF0C-2AFEBB8682BB}" type="parTrans" cxnId="{0FB7D247-32E4-4D77-8355-444997EC247D}">
      <dgm:prSet/>
      <dgm:spPr/>
      <dgm:t>
        <a:bodyPr/>
        <a:lstStyle/>
        <a:p>
          <a:endParaRPr lang="zh-CN" altLang="en-US" b="1"/>
        </a:p>
      </dgm:t>
    </dgm:pt>
    <dgm:pt modelId="{2C68A3A3-5E6E-4CC2-9F5A-C69631F8B729}" type="sibTrans" cxnId="{0FB7D247-32E4-4D77-8355-444997EC247D}">
      <dgm:prSet/>
      <dgm:spPr/>
      <dgm:t>
        <a:bodyPr/>
        <a:lstStyle/>
        <a:p>
          <a:endParaRPr lang="zh-CN" altLang="en-US" b="1"/>
        </a:p>
      </dgm:t>
    </dgm:pt>
    <dgm:pt modelId="{8DAE0C66-05CA-41A4-A008-B63979B1315B}">
      <dgm:prSet/>
      <dgm:spPr/>
      <dgm:t>
        <a:bodyPr/>
        <a:lstStyle/>
        <a:p>
          <a:pPr rtl="0"/>
          <a:r>
            <a:rPr lang="zh-CN" altLang="en-US" b="1" baseline="0" dirty="0" smtClean="0"/>
            <a:t>是</a:t>
          </a:r>
          <a:r>
            <a:rPr lang="zh-CN" b="1" baseline="0" dirty="0" smtClean="0"/>
            <a:t>数据服务</a:t>
          </a:r>
          <a:r>
            <a:rPr lang="zh-CN" altLang="en-US" b="1" baseline="0" dirty="0" smtClean="0"/>
            <a:t>商</a:t>
          </a:r>
          <a:endParaRPr lang="zh-CN" b="1" dirty="0"/>
        </a:p>
      </dgm:t>
    </dgm:pt>
    <dgm:pt modelId="{CB44CC1A-D374-4CD8-ACB3-9B9BC3B81872}" type="parTrans" cxnId="{7750BD9A-E116-4C4A-AC45-555B6BA064D7}">
      <dgm:prSet/>
      <dgm:spPr/>
      <dgm:t>
        <a:bodyPr/>
        <a:lstStyle/>
        <a:p>
          <a:endParaRPr lang="zh-CN" altLang="en-US" b="1"/>
        </a:p>
      </dgm:t>
    </dgm:pt>
    <dgm:pt modelId="{FD7251EB-DC80-489C-A0CA-644F7ED9091F}" type="sibTrans" cxnId="{7750BD9A-E116-4C4A-AC45-555B6BA064D7}">
      <dgm:prSet/>
      <dgm:spPr/>
      <dgm:t>
        <a:bodyPr/>
        <a:lstStyle/>
        <a:p>
          <a:endParaRPr lang="zh-CN" altLang="en-US" b="1"/>
        </a:p>
      </dgm:t>
    </dgm:pt>
    <dgm:pt modelId="{395E4336-86DA-4C74-A52D-D20B683E6922}" type="pres">
      <dgm:prSet presAssocID="{A94F9F87-08E3-4E3B-86D4-0C9D276D7EAA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9929ACB-8ACA-4704-98B0-EB546F9F1CAD}" type="pres">
      <dgm:prSet presAssocID="{A94F9F87-08E3-4E3B-86D4-0C9D276D7EAA}" presName="arrow" presStyleLbl="bgShp" presStyleIdx="0" presStyleCnt="1"/>
      <dgm:spPr/>
    </dgm:pt>
    <dgm:pt modelId="{443C763A-A068-4373-98A0-08447477D8CE}" type="pres">
      <dgm:prSet presAssocID="{A94F9F87-08E3-4E3B-86D4-0C9D276D7EAA}" presName="linearProcess" presStyleCnt="0"/>
      <dgm:spPr/>
    </dgm:pt>
    <dgm:pt modelId="{5342E145-14DF-4F93-A2B8-3A09CEDBD670}" type="pres">
      <dgm:prSet presAssocID="{C1383CB4-F8D4-4DFE-962C-2B7035EC45E8}" presName="text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B324C30-9F12-4E54-B3B2-22CEBF34A6C9}" type="pres">
      <dgm:prSet presAssocID="{2C68A3A3-5E6E-4CC2-9F5A-C69631F8B729}" presName="sibTrans" presStyleCnt="0"/>
      <dgm:spPr/>
    </dgm:pt>
    <dgm:pt modelId="{18414538-EA4B-442C-A635-D5B49E31508C}" type="pres">
      <dgm:prSet presAssocID="{8DAE0C66-05CA-41A4-A008-B63979B1315B}" presName="tex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E916213-F704-471A-BA09-548444DFE10C}" type="presOf" srcId="{C1383CB4-F8D4-4DFE-962C-2B7035EC45E8}" destId="{5342E145-14DF-4F93-A2B8-3A09CEDBD670}" srcOrd="0" destOrd="0" presId="urn:microsoft.com/office/officeart/2005/8/layout/hProcess9"/>
    <dgm:cxn modelId="{E6E7AC87-205F-4E5D-9CB1-A28D3DBBCF3E}" type="presOf" srcId="{A94F9F87-08E3-4E3B-86D4-0C9D276D7EAA}" destId="{395E4336-86DA-4C74-A52D-D20B683E6922}" srcOrd="0" destOrd="0" presId="urn:microsoft.com/office/officeart/2005/8/layout/hProcess9"/>
    <dgm:cxn modelId="{0FB7D247-32E4-4D77-8355-444997EC247D}" srcId="{A94F9F87-08E3-4E3B-86D4-0C9D276D7EAA}" destId="{C1383CB4-F8D4-4DFE-962C-2B7035EC45E8}" srcOrd="0" destOrd="0" parTransId="{803EB72B-D624-4F0B-AF0C-2AFEBB8682BB}" sibTransId="{2C68A3A3-5E6E-4CC2-9F5A-C69631F8B729}"/>
    <dgm:cxn modelId="{267D4085-DA94-4BE0-BAE3-61321085C76C}" type="presOf" srcId="{8DAE0C66-05CA-41A4-A008-B63979B1315B}" destId="{18414538-EA4B-442C-A635-D5B49E31508C}" srcOrd="0" destOrd="0" presId="urn:microsoft.com/office/officeart/2005/8/layout/hProcess9"/>
    <dgm:cxn modelId="{7750BD9A-E116-4C4A-AC45-555B6BA064D7}" srcId="{A94F9F87-08E3-4E3B-86D4-0C9D276D7EAA}" destId="{8DAE0C66-05CA-41A4-A008-B63979B1315B}" srcOrd="1" destOrd="0" parTransId="{CB44CC1A-D374-4CD8-ACB3-9B9BC3B81872}" sibTransId="{FD7251EB-DC80-489C-A0CA-644F7ED9091F}"/>
    <dgm:cxn modelId="{39036B5F-C1B2-43AC-9B98-7DB624754339}" type="presParOf" srcId="{395E4336-86DA-4C74-A52D-D20B683E6922}" destId="{99929ACB-8ACA-4704-98B0-EB546F9F1CAD}" srcOrd="0" destOrd="0" presId="urn:microsoft.com/office/officeart/2005/8/layout/hProcess9"/>
    <dgm:cxn modelId="{D7AB27DA-F266-45F2-AB69-A2B9C4D3CB77}" type="presParOf" srcId="{395E4336-86DA-4C74-A52D-D20B683E6922}" destId="{443C763A-A068-4373-98A0-08447477D8CE}" srcOrd="1" destOrd="0" presId="urn:microsoft.com/office/officeart/2005/8/layout/hProcess9"/>
    <dgm:cxn modelId="{845F4306-90A2-47E4-B93D-F3D1F48BA9A3}" type="presParOf" srcId="{443C763A-A068-4373-98A0-08447477D8CE}" destId="{5342E145-14DF-4F93-A2B8-3A09CEDBD670}" srcOrd="0" destOrd="0" presId="urn:microsoft.com/office/officeart/2005/8/layout/hProcess9"/>
    <dgm:cxn modelId="{2E56C56E-7F38-4551-A72D-7068253C8FDF}" type="presParOf" srcId="{443C763A-A068-4373-98A0-08447477D8CE}" destId="{BB324C30-9F12-4E54-B3B2-22CEBF34A6C9}" srcOrd="1" destOrd="0" presId="urn:microsoft.com/office/officeart/2005/8/layout/hProcess9"/>
    <dgm:cxn modelId="{361CF1A5-39A1-46C1-AE7B-BB06BC650E79}" type="presParOf" srcId="{443C763A-A068-4373-98A0-08447477D8CE}" destId="{18414538-EA4B-442C-A635-D5B49E31508C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2F4FC97-E04F-451C-8DDE-6C617AC16E74}" type="doc">
      <dgm:prSet loTypeId="urn:microsoft.com/office/officeart/2005/8/layout/venn3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6328838-3657-430C-BC73-82244379FC8E}">
      <dgm:prSet phldrT="[文本]"/>
      <dgm:spPr/>
      <dgm:t>
        <a:bodyPr/>
        <a:lstStyle/>
        <a:p>
          <a:r>
            <a:rPr lang="zh-CN" altLang="en-US" b="1" dirty="0" smtClean="0"/>
            <a:t>企划</a:t>
          </a:r>
          <a:endParaRPr lang="zh-CN" altLang="en-US" b="1" dirty="0"/>
        </a:p>
      </dgm:t>
    </dgm:pt>
    <dgm:pt modelId="{6E4A8ED7-560A-46E2-952D-483C3B6D95E1}" type="parTrans" cxnId="{BC54CB2E-CED3-437F-803E-A956E910FC0F}">
      <dgm:prSet/>
      <dgm:spPr/>
      <dgm:t>
        <a:bodyPr/>
        <a:lstStyle/>
        <a:p>
          <a:endParaRPr lang="zh-CN" altLang="en-US" b="1"/>
        </a:p>
      </dgm:t>
    </dgm:pt>
    <dgm:pt modelId="{26F2ABFE-ACC7-4D65-A79A-23A562C39BB2}" type="sibTrans" cxnId="{BC54CB2E-CED3-437F-803E-A956E910FC0F}">
      <dgm:prSet/>
      <dgm:spPr/>
      <dgm:t>
        <a:bodyPr/>
        <a:lstStyle/>
        <a:p>
          <a:endParaRPr lang="zh-CN" altLang="en-US" b="1"/>
        </a:p>
      </dgm:t>
    </dgm:pt>
    <dgm:pt modelId="{4047AB3D-0B3A-42B1-8E35-638E3F1D0AA0}">
      <dgm:prSet phldrT="[文本]"/>
      <dgm:spPr/>
      <dgm:t>
        <a:bodyPr/>
        <a:lstStyle/>
        <a:p>
          <a:r>
            <a:rPr lang="zh-CN" altLang="en-US" b="1" dirty="0" smtClean="0"/>
            <a:t>设计</a:t>
          </a:r>
          <a:endParaRPr lang="zh-CN" altLang="en-US" b="1" dirty="0"/>
        </a:p>
      </dgm:t>
    </dgm:pt>
    <dgm:pt modelId="{72B1D2C6-B42F-4C07-8A14-08830A5C7728}" type="parTrans" cxnId="{BAE50154-680C-4DFF-8859-E2E024451101}">
      <dgm:prSet/>
      <dgm:spPr/>
      <dgm:t>
        <a:bodyPr/>
        <a:lstStyle/>
        <a:p>
          <a:endParaRPr lang="zh-CN" altLang="en-US" b="1"/>
        </a:p>
      </dgm:t>
    </dgm:pt>
    <dgm:pt modelId="{2A1A2283-1093-44D4-87D2-351B9CD7A48C}" type="sibTrans" cxnId="{BAE50154-680C-4DFF-8859-E2E024451101}">
      <dgm:prSet/>
      <dgm:spPr/>
      <dgm:t>
        <a:bodyPr/>
        <a:lstStyle/>
        <a:p>
          <a:endParaRPr lang="zh-CN" altLang="en-US" b="1"/>
        </a:p>
      </dgm:t>
    </dgm:pt>
    <dgm:pt modelId="{5D4E8019-F70C-4331-8F41-D0EFD923909D}">
      <dgm:prSet phldrT="[文本]"/>
      <dgm:spPr>
        <a:solidFill>
          <a:srgbClr val="FF0000"/>
        </a:solidFill>
      </dgm:spPr>
      <dgm:t>
        <a:bodyPr/>
        <a:lstStyle/>
        <a:p>
          <a:r>
            <a:rPr lang="zh-CN" altLang="en-US" b="1" dirty="0" smtClean="0"/>
            <a:t>采购</a:t>
          </a:r>
          <a:endParaRPr lang="zh-CN" altLang="en-US" b="1" dirty="0"/>
        </a:p>
      </dgm:t>
    </dgm:pt>
    <dgm:pt modelId="{8CCB69F8-4A0A-4A45-B7B3-405A866263A6}" type="parTrans" cxnId="{340BA2AF-FC8C-47D4-870B-78F53258B50A}">
      <dgm:prSet/>
      <dgm:spPr/>
      <dgm:t>
        <a:bodyPr/>
        <a:lstStyle/>
        <a:p>
          <a:endParaRPr lang="zh-CN" altLang="en-US" b="1"/>
        </a:p>
      </dgm:t>
    </dgm:pt>
    <dgm:pt modelId="{FC4D2F84-1A95-4AF3-AF94-5F76EE567E53}" type="sibTrans" cxnId="{340BA2AF-FC8C-47D4-870B-78F53258B50A}">
      <dgm:prSet/>
      <dgm:spPr/>
      <dgm:t>
        <a:bodyPr/>
        <a:lstStyle/>
        <a:p>
          <a:endParaRPr lang="zh-CN" altLang="en-US" b="1"/>
        </a:p>
      </dgm:t>
    </dgm:pt>
    <dgm:pt modelId="{ED23EEBE-28BD-48D8-9296-E3386290F9CE}">
      <dgm:prSet phldrT="[文本]"/>
      <dgm:spPr>
        <a:solidFill>
          <a:srgbClr val="FF0000"/>
        </a:solidFill>
      </dgm:spPr>
      <dgm:t>
        <a:bodyPr/>
        <a:lstStyle/>
        <a:p>
          <a:r>
            <a:rPr lang="zh-CN" altLang="en-US" b="1" dirty="0" smtClean="0"/>
            <a:t>物流</a:t>
          </a:r>
          <a:endParaRPr lang="zh-CN" altLang="en-US" b="1" dirty="0"/>
        </a:p>
      </dgm:t>
    </dgm:pt>
    <dgm:pt modelId="{5F910CEC-5278-4CEC-81DC-EF511A72EFE2}" type="parTrans" cxnId="{B980A150-ED0D-4A0E-A0B2-A29F7B8DD5F3}">
      <dgm:prSet/>
      <dgm:spPr/>
      <dgm:t>
        <a:bodyPr/>
        <a:lstStyle/>
        <a:p>
          <a:endParaRPr lang="zh-CN" altLang="en-US" b="1"/>
        </a:p>
      </dgm:t>
    </dgm:pt>
    <dgm:pt modelId="{6F4CEDA7-3C4B-471C-A5CC-5417BF1F7927}" type="sibTrans" cxnId="{B980A150-ED0D-4A0E-A0B2-A29F7B8DD5F3}">
      <dgm:prSet/>
      <dgm:spPr/>
      <dgm:t>
        <a:bodyPr/>
        <a:lstStyle/>
        <a:p>
          <a:endParaRPr lang="zh-CN" altLang="en-US" b="1"/>
        </a:p>
      </dgm:t>
    </dgm:pt>
    <dgm:pt modelId="{CDBDEFA6-CEDD-41C8-8889-6F60F1DD80A1}">
      <dgm:prSet/>
      <dgm:spPr>
        <a:solidFill>
          <a:srgbClr val="FF0000"/>
        </a:solidFill>
      </dgm:spPr>
      <dgm:t>
        <a:bodyPr/>
        <a:lstStyle/>
        <a:p>
          <a:r>
            <a:rPr lang="zh-CN" altLang="en-US" b="1" dirty="0" smtClean="0"/>
            <a:t>销售</a:t>
          </a:r>
          <a:endParaRPr lang="zh-CN" altLang="en-US" b="1" dirty="0"/>
        </a:p>
      </dgm:t>
    </dgm:pt>
    <dgm:pt modelId="{BEE098E3-2ACF-4E19-9197-3EBE84D8AC55}" type="parTrans" cxnId="{4851C84E-2239-4FDF-8001-EC1199D184CF}">
      <dgm:prSet/>
      <dgm:spPr/>
      <dgm:t>
        <a:bodyPr/>
        <a:lstStyle/>
        <a:p>
          <a:endParaRPr lang="zh-CN" altLang="en-US" b="1"/>
        </a:p>
      </dgm:t>
    </dgm:pt>
    <dgm:pt modelId="{FE603F7B-BAF6-434D-BA31-0BA0AB75263F}" type="sibTrans" cxnId="{4851C84E-2239-4FDF-8001-EC1199D184CF}">
      <dgm:prSet/>
      <dgm:spPr/>
      <dgm:t>
        <a:bodyPr/>
        <a:lstStyle/>
        <a:p>
          <a:endParaRPr lang="zh-CN" altLang="en-US" b="1"/>
        </a:p>
      </dgm:t>
    </dgm:pt>
    <dgm:pt modelId="{ED47264A-B926-4142-9EE0-109D5C1A1476}">
      <dgm:prSet/>
      <dgm:spPr/>
      <dgm:t>
        <a:bodyPr/>
        <a:lstStyle/>
        <a:p>
          <a:r>
            <a:rPr lang="zh-CN" altLang="en-US" b="1" dirty="0" smtClean="0"/>
            <a:t>回收</a:t>
          </a:r>
          <a:endParaRPr lang="zh-CN" altLang="en-US" b="1" dirty="0"/>
        </a:p>
      </dgm:t>
    </dgm:pt>
    <dgm:pt modelId="{DDC05268-227F-4393-BDC1-6385038B0BEF}" type="parTrans" cxnId="{BD2562B2-846A-4840-9E2D-B2C4D8F5BC64}">
      <dgm:prSet/>
      <dgm:spPr/>
      <dgm:t>
        <a:bodyPr/>
        <a:lstStyle/>
        <a:p>
          <a:endParaRPr lang="zh-CN" altLang="en-US" b="1"/>
        </a:p>
      </dgm:t>
    </dgm:pt>
    <dgm:pt modelId="{AB5E979D-F740-4FCF-BF19-96F71A82D79E}" type="sibTrans" cxnId="{BD2562B2-846A-4840-9E2D-B2C4D8F5BC64}">
      <dgm:prSet/>
      <dgm:spPr/>
      <dgm:t>
        <a:bodyPr/>
        <a:lstStyle/>
        <a:p>
          <a:endParaRPr lang="zh-CN" altLang="en-US" b="1"/>
        </a:p>
      </dgm:t>
    </dgm:pt>
    <dgm:pt modelId="{26422CD3-32C3-405D-A1FB-1B656734A9C6}">
      <dgm:prSet/>
      <dgm:spPr/>
      <dgm:t>
        <a:bodyPr/>
        <a:lstStyle/>
        <a:p>
          <a:r>
            <a:rPr lang="zh-CN" altLang="en-US" b="1" dirty="0" smtClean="0"/>
            <a:t>定位</a:t>
          </a:r>
          <a:endParaRPr lang="zh-CN" altLang="en-US" b="1" dirty="0"/>
        </a:p>
      </dgm:t>
    </dgm:pt>
    <dgm:pt modelId="{B6878A01-6AD3-436A-9A7A-1F1123E91386}" type="parTrans" cxnId="{5E8644F8-0FFF-4204-AD0B-C127E227EED3}">
      <dgm:prSet/>
      <dgm:spPr/>
      <dgm:t>
        <a:bodyPr/>
        <a:lstStyle/>
        <a:p>
          <a:endParaRPr lang="zh-CN" altLang="en-US" b="1"/>
        </a:p>
      </dgm:t>
    </dgm:pt>
    <dgm:pt modelId="{096DB1B2-FCD6-4A88-8571-1FA830C8F6BE}" type="sibTrans" cxnId="{5E8644F8-0FFF-4204-AD0B-C127E227EED3}">
      <dgm:prSet/>
      <dgm:spPr/>
      <dgm:t>
        <a:bodyPr/>
        <a:lstStyle/>
        <a:p>
          <a:endParaRPr lang="zh-CN" altLang="en-US" b="1"/>
        </a:p>
      </dgm:t>
    </dgm:pt>
    <dgm:pt modelId="{10CAF85B-7BFD-42C0-93C7-830F7245FC93}" type="pres">
      <dgm:prSet presAssocID="{42F4FC97-E04F-451C-8DDE-6C617AC16E7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CAA564C-28C7-4A33-A05A-5B84987EA1A3}" type="pres">
      <dgm:prSet presAssocID="{26422CD3-32C3-405D-A1FB-1B656734A9C6}" presName="Name5" presStyleLbl="vennNode1" presStyleIdx="0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ACA45AA-C983-42AB-86A1-40E997658EA8}" type="pres">
      <dgm:prSet presAssocID="{096DB1B2-FCD6-4A88-8571-1FA830C8F6BE}" presName="space" presStyleCnt="0"/>
      <dgm:spPr/>
    </dgm:pt>
    <dgm:pt modelId="{3CB75766-D8DA-4279-8989-4C72FDB01274}" type="pres">
      <dgm:prSet presAssocID="{E6328838-3657-430C-BC73-82244379FC8E}" presName="Name5" presStyleLbl="vennNode1" presStyleIdx="1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6FD3BC-2E09-40D5-B5CC-7DBCA91B5DBB}" type="pres">
      <dgm:prSet presAssocID="{26F2ABFE-ACC7-4D65-A79A-23A562C39BB2}" presName="space" presStyleCnt="0"/>
      <dgm:spPr/>
    </dgm:pt>
    <dgm:pt modelId="{F058A6B6-BC48-42D7-AC86-ADB0CB4BFEBC}" type="pres">
      <dgm:prSet presAssocID="{4047AB3D-0B3A-42B1-8E35-638E3F1D0AA0}" presName="Name5" presStyleLbl="vennNode1" presStyleIdx="2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2A70EF-70F8-4747-BE53-D25339EC28FE}" type="pres">
      <dgm:prSet presAssocID="{2A1A2283-1093-44D4-87D2-351B9CD7A48C}" presName="space" presStyleCnt="0"/>
      <dgm:spPr/>
    </dgm:pt>
    <dgm:pt modelId="{6873B422-363F-448E-B545-DFD423F7528E}" type="pres">
      <dgm:prSet presAssocID="{5D4E8019-F70C-4331-8F41-D0EFD923909D}" presName="Name5" presStyleLbl="vennNode1" presStyleIdx="3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B501D76-F0A2-4205-944C-6F00140D43A1}" type="pres">
      <dgm:prSet presAssocID="{FC4D2F84-1A95-4AF3-AF94-5F76EE567E53}" presName="space" presStyleCnt="0"/>
      <dgm:spPr/>
    </dgm:pt>
    <dgm:pt modelId="{0668C764-0369-4BE6-A458-E3C3CE8BE392}" type="pres">
      <dgm:prSet presAssocID="{ED23EEBE-28BD-48D8-9296-E3386290F9CE}" presName="Name5" presStyleLbl="vennNode1" presStyleIdx="4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4D1AC1-C748-43B0-8273-82D21B802EA4}" type="pres">
      <dgm:prSet presAssocID="{6F4CEDA7-3C4B-471C-A5CC-5417BF1F7927}" presName="space" presStyleCnt="0"/>
      <dgm:spPr/>
    </dgm:pt>
    <dgm:pt modelId="{830BC4E0-0B3D-4C91-A05E-D2770C1D53CD}" type="pres">
      <dgm:prSet presAssocID="{CDBDEFA6-CEDD-41C8-8889-6F60F1DD80A1}" presName="Name5" presStyleLbl="vennNode1" presStyleIdx="5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C5BDF3-6FC8-487D-9973-BE5A5B95C7E1}" type="pres">
      <dgm:prSet presAssocID="{FE603F7B-BAF6-434D-BA31-0BA0AB75263F}" presName="space" presStyleCnt="0"/>
      <dgm:spPr/>
    </dgm:pt>
    <dgm:pt modelId="{CAF7D175-1989-45F6-BBEB-3B37B268314D}" type="pres">
      <dgm:prSet presAssocID="{ED47264A-B926-4142-9EE0-109D5C1A1476}" presName="Name5" presStyleLbl="vennNode1" presStyleIdx="6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D513CF2-2C8E-4DAA-AC8C-2D0186FC0D3C}" type="presOf" srcId="{E6328838-3657-430C-BC73-82244379FC8E}" destId="{3CB75766-D8DA-4279-8989-4C72FDB01274}" srcOrd="0" destOrd="0" presId="urn:microsoft.com/office/officeart/2005/8/layout/venn3"/>
    <dgm:cxn modelId="{1367145E-3B7F-44EC-BD59-4921BE0A0014}" type="presOf" srcId="{4047AB3D-0B3A-42B1-8E35-638E3F1D0AA0}" destId="{F058A6B6-BC48-42D7-AC86-ADB0CB4BFEBC}" srcOrd="0" destOrd="0" presId="urn:microsoft.com/office/officeart/2005/8/layout/venn3"/>
    <dgm:cxn modelId="{8880A2B9-868E-433C-AC3E-F91C269275DD}" type="presOf" srcId="{42F4FC97-E04F-451C-8DDE-6C617AC16E74}" destId="{10CAF85B-7BFD-42C0-93C7-830F7245FC93}" srcOrd="0" destOrd="0" presId="urn:microsoft.com/office/officeart/2005/8/layout/venn3"/>
    <dgm:cxn modelId="{2023FC25-ED59-4FE9-B427-D52C8B8751AA}" type="presOf" srcId="{CDBDEFA6-CEDD-41C8-8889-6F60F1DD80A1}" destId="{830BC4E0-0B3D-4C91-A05E-D2770C1D53CD}" srcOrd="0" destOrd="0" presId="urn:microsoft.com/office/officeart/2005/8/layout/venn3"/>
    <dgm:cxn modelId="{BC54CB2E-CED3-437F-803E-A956E910FC0F}" srcId="{42F4FC97-E04F-451C-8DDE-6C617AC16E74}" destId="{E6328838-3657-430C-BC73-82244379FC8E}" srcOrd="1" destOrd="0" parTransId="{6E4A8ED7-560A-46E2-952D-483C3B6D95E1}" sibTransId="{26F2ABFE-ACC7-4D65-A79A-23A562C39BB2}"/>
    <dgm:cxn modelId="{5E8644F8-0FFF-4204-AD0B-C127E227EED3}" srcId="{42F4FC97-E04F-451C-8DDE-6C617AC16E74}" destId="{26422CD3-32C3-405D-A1FB-1B656734A9C6}" srcOrd="0" destOrd="0" parTransId="{B6878A01-6AD3-436A-9A7A-1F1123E91386}" sibTransId="{096DB1B2-FCD6-4A88-8571-1FA830C8F6BE}"/>
    <dgm:cxn modelId="{BAE50154-680C-4DFF-8859-E2E024451101}" srcId="{42F4FC97-E04F-451C-8DDE-6C617AC16E74}" destId="{4047AB3D-0B3A-42B1-8E35-638E3F1D0AA0}" srcOrd="2" destOrd="0" parTransId="{72B1D2C6-B42F-4C07-8A14-08830A5C7728}" sibTransId="{2A1A2283-1093-44D4-87D2-351B9CD7A48C}"/>
    <dgm:cxn modelId="{4851C84E-2239-4FDF-8001-EC1199D184CF}" srcId="{42F4FC97-E04F-451C-8DDE-6C617AC16E74}" destId="{CDBDEFA6-CEDD-41C8-8889-6F60F1DD80A1}" srcOrd="5" destOrd="0" parTransId="{BEE098E3-2ACF-4E19-9197-3EBE84D8AC55}" sibTransId="{FE603F7B-BAF6-434D-BA31-0BA0AB75263F}"/>
    <dgm:cxn modelId="{DBD2B2B8-BDC8-4A42-A84E-A250EE59CFF3}" type="presOf" srcId="{ED47264A-B926-4142-9EE0-109D5C1A1476}" destId="{CAF7D175-1989-45F6-BBEB-3B37B268314D}" srcOrd="0" destOrd="0" presId="urn:microsoft.com/office/officeart/2005/8/layout/venn3"/>
    <dgm:cxn modelId="{BD2562B2-846A-4840-9E2D-B2C4D8F5BC64}" srcId="{42F4FC97-E04F-451C-8DDE-6C617AC16E74}" destId="{ED47264A-B926-4142-9EE0-109D5C1A1476}" srcOrd="6" destOrd="0" parTransId="{DDC05268-227F-4393-BDC1-6385038B0BEF}" sibTransId="{AB5E979D-F740-4FCF-BF19-96F71A82D79E}"/>
    <dgm:cxn modelId="{B980A150-ED0D-4A0E-A0B2-A29F7B8DD5F3}" srcId="{42F4FC97-E04F-451C-8DDE-6C617AC16E74}" destId="{ED23EEBE-28BD-48D8-9296-E3386290F9CE}" srcOrd="4" destOrd="0" parTransId="{5F910CEC-5278-4CEC-81DC-EF511A72EFE2}" sibTransId="{6F4CEDA7-3C4B-471C-A5CC-5417BF1F7927}"/>
    <dgm:cxn modelId="{340BA2AF-FC8C-47D4-870B-78F53258B50A}" srcId="{42F4FC97-E04F-451C-8DDE-6C617AC16E74}" destId="{5D4E8019-F70C-4331-8F41-D0EFD923909D}" srcOrd="3" destOrd="0" parTransId="{8CCB69F8-4A0A-4A45-B7B3-405A866263A6}" sibTransId="{FC4D2F84-1A95-4AF3-AF94-5F76EE567E53}"/>
    <dgm:cxn modelId="{80073211-9B27-4CCC-87F4-E0E23FE7636B}" type="presOf" srcId="{26422CD3-32C3-405D-A1FB-1B656734A9C6}" destId="{5CAA564C-28C7-4A33-A05A-5B84987EA1A3}" srcOrd="0" destOrd="0" presId="urn:microsoft.com/office/officeart/2005/8/layout/venn3"/>
    <dgm:cxn modelId="{89A35407-5165-4A4C-992D-0B031029F342}" type="presOf" srcId="{5D4E8019-F70C-4331-8F41-D0EFD923909D}" destId="{6873B422-363F-448E-B545-DFD423F7528E}" srcOrd="0" destOrd="0" presId="urn:microsoft.com/office/officeart/2005/8/layout/venn3"/>
    <dgm:cxn modelId="{D62C7585-96E5-4BB8-AD42-55D0B4A1A7F4}" type="presOf" srcId="{ED23EEBE-28BD-48D8-9296-E3386290F9CE}" destId="{0668C764-0369-4BE6-A458-E3C3CE8BE392}" srcOrd="0" destOrd="0" presId="urn:microsoft.com/office/officeart/2005/8/layout/venn3"/>
    <dgm:cxn modelId="{2DE7010E-817E-48C6-8C38-268249B85D56}" type="presParOf" srcId="{10CAF85B-7BFD-42C0-93C7-830F7245FC93}" destId="{5CAA564C-28C7-4A33-A05A-5B84987EA1A3}" srcOrd="0" destOrd="0" presId="urn:microsoft.com/office/officeart/2005/8/layout/venn3"/>
    <dgm:cxn modelId="{E35716FE-3907-4659-8A3D-7D58BCB42351}" type="presParOf" srcId="{10CAF85B-7BFD-42C0-93C7-830F7245FC93}" destId="{0ACA45AA-C983-42AB-86A1-40E997658EA8}" srcOrd="1" destOrd="0" presId="urn:microsoft.com/office/officeart/2005/8/layout/venn3"/>
    <dgm:cxn modelId="{ECBA6190-3371-4547-9FBA-38A4AD3C6AEB}" type="presParOf" srcId="{10CAF85B-7BFD-42C0-93C7-830F7245FC93}" destId="{3CB75766-D8DA-4279-8989-4C72FDB01274}" srcOrd="2" destOrd="0" presId="urn:microsoft.com/office/officeart/2005/8/layout/venn3"/>
    <dgm:cxn modelId="{2F7AE6E9-A03C-436B-B593-E8FBDDDA31B9}" type="presParOf" srcId="{10CAF85B-7BFD-42C0-93C7-830F7245FC93}" destId="{EC6FD3BC-2E09-40D5-B5CC-7DBCA91B5DBB}" srcOrd="3" destOrd="0" presId="urn:microsoft.com/office/officeart/2005/8/layout/venn3"/>
    <dgm:cxn modelId="{815104BB-087E-4BCC-BA06-2874DD0B0D38}" type="presParOf" srcId="{10CAF85B-7BFD-42C0-93C7-830F7245FC93}" destId="{F058A6B6-BC48-42D7-AC86-ADB0CB4BFEBC}" srcOrd="4" destOrd="0" presId="urn:microsoft.com/office/officeart/2005/8/layout/venn3"/>
    <dgm:cxn modelId="{DC9E052E-023C-4792-BD67-2E37FBEABE00}" type="presParOf" srcId="{10CAF85B-7BFD-42C0-93C7-830F7245FC93}" destId="{0C2A70EF-70F8-4747-BE53-D25339EC28FE}" srcOrd="5" destOrd="0" presId="urn:microsoft.com/office/officeart/2005/8/layout/venn3"/>
    <dgm:cxn modelId="{528AE99D-9EDE-46F2-A761-C1CF4263AF04}" type="presParOf" srcId="{10CAF85B-7BFD-42C0-93C7-830F7245FC93}" destId="{6873B422-363F-448E-B545-DFD423F7528E}" srcOrd="6" destOrd="0" presId="urn:microsoft.com/office/officeart/2005/8/layout/venn3"/>
    <dgm:cxn modelId="{29ED6C4F-0C4B-4E2A-A146-0B9C050AF895}" type="presParOf" srcId="{10CAF85B-7BFD-42C0-93C7-830F7245FC93}" destId="{7B501D76-F0A2-4205-944C-6F00140D43A1}" srcOrd="7" destOrd="0" presId="urn:microsoft.com/office/officeart/2005/8/layout/venn3"/>
    <dgm:cxn modelId="{0A9BA25C-B3EA-4646-AF8D-7C837B31DC39}" type="presParOf" srcId="{10CAF85B-7BFD-42C0-93C7-830F7245FC93}" destId="{0668C764-0369-4BE6-A458-E3C3CE8BE392}" srcOrd="8" destOrd="0" presId="urn:microsoft.com/office/officeart/2005/8/layout/venn3"/>
    <dgm:cxn modelId="{E64D1F0D-61CE-4828-99EF-D11482A41524}" type="presParOf" srcId="{10CAF85B-7BFD-42C0-93C7-830F7245FC93}" destId="{7E4D1AC1-C748-43B0-8273-82D21B802EA4}" srcOrd="9" destOrd="0" presId="urn:microsoft.com/office/officeart/2005/8/layout/venn3"/>
    <dgm:cxn modelId="{E560941E-46B0-4082-B2F7-93F6C06EF65A}" type="presParOf" srcId="{10CAF85B-7BFD-42C0-93C7-830F7245FC93}" destId="{830BC4E0-0B3D-4C91-A05E-D2770C1D53CD}" srcOrd="10" destOrd="0" presId="urn:microsoft.com/office/officeart/2005/8/layout/venn3"/>
    <dgm:cxn modelId="{8B05037F-602A-4A01-B7FD-B771E153A545}" type="presParOf" srcId="{10CAF85B-7BFD-42C0-93C7-830F7245FC93}" destId="{41C5BDF3-6FC8-487D-9973-BE5A5B95C7E1}" srcOrd="11" destOrd="0" presId="urn:microsoft.com/office/officeart/2005/8/layout/venn3"/>
    <dgm:cxn modelId="{54DDC0FD-49C8-416F-9A23-5C372FFD3E70}" type="presParOf" srcId="{10CAF85B-7BFD-42C0-93C7-830F7245FC93}" destId="{CAF7D175-1989-45F6-BBEB-3B37B268314D}" srcOrd="12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701C42B-E24C-417B-BC74-517D3B073CF5}" type="doc">
      <dgm:prSet loTypeId="urn:microsoft.com/office/officeart/2009/3/layout/RandomtoResultProcess" loCatId="process" qsTypeId="urn:microsoft.com/office/officeart/2005/8/quickstyle/simple3" qsCatId="simple" csTypeId="urn:microsoft.com/office/officeart/2005/8/colors/accent0_3" csCatId="mainScheme"/>
      <dgm:spPr/>
      <dgm:t>
        <a:bodyPr/>
        <a:lstStyle/>
        <a:p>
          <a:endParaRPr lang="zh-CN" altLang="en-US"/>
        </a:p>
      </dgm:t>
    </dgm:pt>
    <dgm:pt modelId="{6D598679-0663-414B-9695-F1303148695E}">
      <dgm:prSet custT="1"/>
      <dgm:spPr/>
      <dgm:t>
        <a:bodyPr/>
        <a:lstStyle/>
        <a:p>
          <a:pPr rtl="0"/>
          <a:r>
            <a:rPr lang="zh-CN" altLang="en-US" sz="800" b="1" dirty="0" smtClean="0">
              <a:solidFill>
                <a:srgbClr val="FF0000"/>
              </a:solidFill>
            </a:rPr>
            <a:t>个性化的用户需求</a:t>
          </a:r>
          <a:endParaRPr lang="zh-CN" altLang="en-US" sz="800" b="1" dirty="0">
            <a:solidFill>
              <a:srgbClr val="FF0000"/>
            </a:solidFill>
          </a:endParaRPr>
        </a:p>
      </dgm:t>
    </dgm:pt>
    <dgm:pt modelId="{6248B16F-D548-4548-AFD5-003DF8363F58}" type="parTrans" cxnId="{0B905DB3-5150-45E5-9A63-77C309B0844D}">
      <dgm:prSet/>
      <dgm:spPr/>
      <dgm:t>
        <a:bodyPr/>
        <a:lstStyle/>
        <a:p>
          <a:endParaRPr lang="zh-CN" altLang="en-US" sz="800" b="1">
            <a:solidFill>
              <a:schemeClr val="tx1"/>
            </a:solidFill>
          </a:endParaRPr>
        </a:p>
      </dgm:t>
    </dgm:pt>
    <dgm:pt modelId="{35D435B4-F1DF-49B7-BF8C-5CA3A46F4E88}" type="sibTrans" cxnId="{0B905DB3-5150-45E5-9A63-77C309B0844D}">
      <dgm:prSet/>
      <dgm:spPr/>
      <dgm:t>
        <a:bodyPr/>
        <a:lstStyle/>
        <a:p>
          <a:endParaRPr lang="zh-CN" altLang="en-US" sz="800" b="1">
            <a:solidFill>
              <a:schemeClr val="tx1"/>
            </a:solidFill>
          </a:endParaRPr>
        </a:p>
      </dgm:t>
    </dgm:pt>
    <dgm:pt modelId="{B356A417-5D97-47B1-BA39-719B8957100F}" type="pres">
      <dgm:prSet presAssocID="{4701C42B-E24C-417B-BC74-517D3B073CF5}" presName="Name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6A19D37D-A5D2-4102-A4F4-618C9E8FFC0E}" type="pres">
      <dgm:prSet presAssocID="{6D598679-0663-414B-9695-F1303148695E}" presName="chaos" presStyleCnt="0"/>
      <dgm:spPr/>
    </dgm:pt>
    <dgm:pt modelId="{FD094F1B-2DF6-4193-970F-F8D4259CCE50}" type="pres">
      <dgm:prSet presAssocID="{6D598679-0663-414B-9695-F1303148695E}" presName="parTx1" presStyleLbl="revTx" presStyleIdx="0" presStyleCnt="1"/>
      <dgm:spPr/>
      <dgm:t>
        <a:bodyPr/>
        <a:lstStyle/>
        <a:p>
          <a:endParaRPr lang="zh-CN" altLang="en-US"/>
        </a:p>
      </dgm:t>
    </dgm:pt>
    <dgm:pt modelId="{A755BA35-7EB4-4AB3-877E-B25F9E99220C}" type="pres">
      <dgm:prSet presAssocID="{6D598679-0663-414B-9695-F1303148695E}" presName="c1" presStyleLbl="node1" presStyleIdx="0" presStyleCnt="18"/>
      <dgm:spPr/>
    </dgm:pt>
    <dgm:pt modelId="{E4B959BE-5B3B-467A-AD54-D03874A4FF85}" type="pres">
      <dgm:prSet presAssocID="{6D598679-0663-414B-9695-F1303148695E}" presName="c2" presStyleLbl="node1" presStyleIdx="1" presStyleCnt="18"/>
      <dgm:spPr/>
    </dgm:pt>
    <dgm:pt modelId="{2B19FC6E-6403-49D2-BCA2-7D0D55722D9C}" type="pres">
      <dgm:prSet presAssocID="{6D598679-0663-414B-9695-F1303148695E}" presName="c3" presStyleLbl="node1" presStyleIdx="2" presStyleCnt="18"/>
      <dgm:spPr>
        <a:solidFill>
          <a:srgbClr val="FF0000"/>
        </a:solidFill>
      </dgm:spPr>
    </dgm:pt>
    <dgm:pt modelId="{D1F14211-C9E5-412C-B951-F0147C307111}" type="pres">
      <dgm:prSet presAssocID="{6D598679-0663-414B-9695-F1303148695E}" presName="c4" presStyleLbl="node1" presStyleIdx="3" presStyleCnt="18"/>
      <dgm:spPr/>
    </dgm:pt>
    <dgm:pt modelId="{7764B158-8336-4495-89D7-7C9ADF0E1D88}" type="pres">
      <dgm:prSet presAssocID="{6D598679-0663-414B-9695-F1303148695E}" presName="c5" presStyleLbl="node1" presStyleIdx="4" presStyleCnt="18"/>
      <dgm:spPr>
        <a:solidFill>
          <a:srgbClr val="FF0000"/>
        </a:solidFill>
      </dgm:spPr>
    </dgm:pt>
    <dgm:pt modelId="{4759E923-0B04-4CC3-96A7-F13A10475FF8}" type="pres">
      <dgm:prSet presAssocID="{6D598679-0663-414B-9695-F1303148695E}" presName="c6" presStyleLbl="node1" presStyleIdx="5" presStyleCnt="18"/>
      <dgm:spPr/>
    </dgm:pt>
    <dgm:pt modelId="{C058269D-0D12-4221-B645-42F97CD7A21E}" type="pres">
      <dgm:prSet presAssocID="{6D598679-0663-414B-9695-F1303148695E}" presName="c7" presStyleLbl="node1" presStyleIdx="6" presStyleCnt="18"/>
      <dgm:spPr>
        <a:solidFill>
          <a:srgbClr val="FF0000"/>
        </a:solidFill>
      </dgm:spPr>
    </dgm:pt>
    <dgm:pt modelId="{980BE8AB-B143-41A9-AB24-91D1816359C1}" type="pres">
      <dgm:prSet presAssocID="{6D598679-0663-414B-9695-F1303148695E}" presName="c8" presStyleLbl="node1" presStyleIdx="7" presStyleCnt="18"/>
      <dgm:spPr/>
    </dgm:pt>
    <dgm:pt modelId="{7B94361C-37A4-4A7A-812A-CC09F4026023}" type="pres">
      <dgm:prSet presAssocID="{6D598679-0663-414B-9695-F1303148695E}" presName="c9" presStyleLbl="node1" presStyleIdx="8" presStyleCnt="18"/>
      <dgm:spPr/>
    </dgm:pt>
    <dgm:pt modelId="{04999060-E207-448A-B926-F8E83046DD29}" type="pres">
      <dgm:prSet presAssocID="{6D598679-0663-414B-9695-F1303148695E}" presName="c10" presStyleLbl="node1" presStyleIdx="9" presStyleCnt="18"/>
      <dgm:spPr>
        <a:solidFill>
          <a:srgbClr val="FF0000"/>
        </a:solidFill>
      </dgm:spPr>
    </dgm:pt>
    <dgm:pt modelId="{0347FE73-CEB1-4B6E-B646-E396DC294C0E}" type="pres">
      <dgm:prSet presAssocID="{6D598679-0663-414B-9695-F1303148695E}" presName="c11" presStyleLbl="node1" presStyleIdx="10" presStyleCnt="18"/>
      <dgm:spPr/>
    </dgm:pt>
    <dgm:pt modelId="{DD7E22B9-8684-4A54-BFF1-FA784DE81376}" type="pres">
      <dgm:prSet presAssocID="{6D598679-0663-414B-9695-F1303148695E}" presName="c12" presStyleLbl="node1" presStyleIdx="11" presStyleCnt="18"/>
      <dgm:spPr>
        <a:solidFill>
          <a:srgbClr val="FF0000"/>
        </a:solidFill>
      </dgm:spPr>
    </dgm:pt>
    <dgm:pt modelId="{8D92E141-51B8-43EA-B8F8-F62799956304}" type="pres">
      <dgm:prSet presAssocID="{6D598679-0663-414B-9695-F1303148695E}" presName="c13" presStyleLbl="node1" presStyleIdx="12" presStyleCnt="18"/>
      <dgm:spPr>
        <a:solidFill>
          <a:srgbClr val="FF0000"/>
        </a:solidFill>
      </dgm:spPr>
    </dgm:pt>
    <dgm:pt modelId="{5E7DCE19-3917-4AC1-BB94-DC7DADA13F13}" type="pres">
      <dgm:prSet presAssocID="{6D598679-0663-414B-9695-F1303148695E}" presName="c14" presStyleLbl="node1" presStyleIdx="13" presStyleCnt="18"/>
      <dgm:spPr/>
    </dgm:pt>
    <dgm:pt modelId="{D2802D01-4643-4715-9015-B891DF58ACC5}" type="pres">
      <dgm:prSet presAssocID="{6D598679-0663-414B-9695-F1303148695E}" presName="c15" presStyleLbl="node1" presStyleIdx="14" presStyleCnt="18"/>
      <dgm:spPr/>
    </dgm:pt>
    <dgm:pt modelId="{57473F7A-362A-48AD-92D7-95A169A25C1C}" type="pres">
      <dgm:prSet presAssocID="{6D598679-0663-414B-9695-F1303148695E}" presName="c16" presStyleLbl="node1" presStyleIdx="15" presStyleCnt="18"/>
      <dgm:spPr/>
    </dgm:pt>
    <dgm:pt modelId="{EB2B5B76-5C01-4316-B6E2-31004EA5292C}" type="pres">
      <dgm:prSet presAssocID="{6D598679-0663-414B-9695-F1303148695E}" presName="c17" presStyleLbl="node1" presStyleIdx="16" presStyleCnt="18"/>
      <dgm:spPr>
        <a:solidFill>
          <a:srgbClr val="FF0000"/>
        </a:solidFill>
      </dgm:spPr>
    </dgm:pt>
    <dgm:pt modelId="{F1C92810-D2A5-4C24-9D6B-92528F23EB22}" type="pres">
      <dgm:prSet presAssocID="{6D598679-0663-414B-9695-F1303148695E}" presName="c18" presStyleLbl="node1" presStyleIdx="17" presStyleCnt="18"/>
      <dgm:spPr>
        <a:solidFill>
          <a:srgbClr val="FF0000"/>
        </a:solidFill>
      </dgm:spPr>
    </dgm:pt>
  </dgm:ptLst>
  <dgm:cxnLst>
    <dgm:cxn modelId="{0B905DB3-5150-45E5-9A63-77C309B0844D}" srcId="{4701C42B-E24C-417B-BC74-517D3B073CF5}" destId="{6D598679-0663-414B-9695-F1303148695E}" srcOrd="0" destOrd="0" parTransId="{6248B16F-D548-4548-AFD5-003DF8363F58}" sibTransId="{35D435B4-F1DF-49B7-BF8C-5CA3A46F4E88}"/>
    <dgm:cxn modelId="{85A4C587-567D-4A9D-8023-CCF9886EB3FE}" type="presOf" srcId="{4701C42B-E24C-417B-BC74-517D3B073CF5}" destId="{B356A417-5D97-47B1-BA39-719B8957100F}" srcOrd="0" destOrd="0" presId="urn:microsoft.com/office/officeart/2009/3/layout/RandomtoResultProcess"/>
    <dgm:cxn modelId="{0695D14C-0087-4E35-8168-2B77342B3BBE}" type="presOf" srcId="{6D598679-0663-414B-9695-F1303148695E}" destId="{FD094F1B-2DF6-4193-970F-F8D4259CCE50}" srcOrd="0" destOrd="0" presId="urn:microsoft.com/office/officeart/2009/3/layout/RandomtoResultProcess"/>
    <dgm:cxn modelId="{AE64BCE7-E34B-4D6E-AF66-D1DD92F68AD3}" type="presParOf" srcId="{B356A417-5D97-47B1-BA39-719B8957100F}" destId="{6A19D37D-A5D2-4102-A4F4-618C9E8FFC0E}" srcOrd="0" destOrd="0" presId="urn:microsoft.com/office/officeart/2009/3/layout/RandomtoResultProcess"/>
    <dgm:cxn modelId="{8578AF06-2FC6-4848-B86A-9088C40B6ACE}" type="presParOf" srcId="{6A19D37D-A5D2-4102-A4F4-618C9E8FFC0E}" destId="{FD094F1B-2DF6-4193-970F-F8D4259CCE50}" srcOrd="0" destOrd="0" presId="urn:microsoft.com/office/officeart/2009/3/layout/RandomtoResultProcess"/>
    <dgm:cxn modelId="{0748E588-FBCA-44E7-A77A-5112E7679023}" type="presParOf" srcId="{6A19D37D-A5D2-4102-A4F4-618C9E8FFC0E}" destId="{A755BA35-7EB4-4AB3-877E-B25F9E99220C}" srcOrd="1" destOrd="0" presId="urn:microsoft.com/office/officeart/2009/3/layout/RandomtoResultProcess"/>
    <dgm:cxn modelId="{6066127F-0E5B-489C-A39D-7F010ABFCBAC}" type="presParOf" srcId="{6A19D37D-A5D2-4102-A4F4-618C9E8FFC0E}" destId="{E4B959BE-5B3B-467A-AD54-D03874A4FF85}" srcOrd="2" destOrd="0" presId="urn:microsoft.com/office/officeart/2009/3/layout/RandomtoResultProcess"/>
    <dgm:cxn modelId="{A8B1D7EF-DC10-48B9-8C30-80A266785C83}" type="presParOf" srcId="{6A19D37D-A5D2-4102-A4F4-618C9E8FFC0E}" destId="{2B19FC6E-6403-49D2-BCA2-7D0D55722D9C}" srcOrd="3" destOrd="0" presId="urn:microsoft.com/office/officeart/2009/3/layout/RandomtoResultProcess"/>
    <dgm:cxn modelId="{ACE9AAD1-EC19-48D2-9178-2864D609262D}" type="presParOf" srcId="{6A19D37D-A5D2-4102-A4F4-618C9E8FFC0E}" destId="{D1F14211-C9E5-412C-B951-F0147C307111}" srcOrd="4" destOrd="0" presId="urn:microsoft.com/office/officeart/2009/3/layout/RandomtoResultProcess"/>
    <dgm:cxn modelId="{AF0C0F30-2C4B-44C2-916F-96280578ADFB}" type="presParOf" srcId="{6A19D37D-A5D2-4102-A4F4-618C9E8FFC0E}" destId="{7764B158-8336-4495-89D7-7C9ADF0E1D88}" srcOrd="5" destOrd="0" presId="urn:microsoft.com/office/officeart/2009/3/layout/RandomtoResultProcess"/>
    <dgm:cxn modelId="{2A63AABD-DECB-4318-8D2E-77D29303C6DD}" type="presParOf" srcId="{6A19D37D-A5D2-4102-A4F4-618C9E8FFC0E}" destId="{4759E923-0B04-4CC3-96A7-F13A10475FF8}" srcOrd="6" destOrd="0" presId="urn:microsoft.com/office/officeart/2009/3/layout/RandomtoResultProcess"/>
    <dgm:cxn modelId="{ACF6B5C9-DAC0-49D7-A5F2-F08BD5D68908}" type="presParOf" srcId="{6A19D37D-A5D2-4102-A4F4-618C9E8FFC0E}" destId="{C058269D-0D12-4221-B645-42F97CD7A21E}" srcOrd="7" destOrd="0" presId="urn:microsoft.com/office/officeart/2009/3/layout/RandomtoResultProcess"/>
    <dgm:cxn modelId="{9C207A1C-4A07-41BD-A680-1BA341B94B27}" type="presParOf" srcId="{6A19D37D-A5D2-4102-A4F4-618C9E8FFC0E}" destId="{980BE8AB-B143-41A9-AB24-91D1816359C1}" srcOrd="8" destOrd="0" presId="urn:microsoft.com/office/officeart/2009/3/layout/RandomtoResultProcess"/>
    <dgm:cxn modelId="{BA567AE9-CF91-42EE-8EE7-944F67C45AD6}" type="presParOf" srcId="{6A19D37D-A5D2-4102-A4F4-618C9E8FFC0E}" destId="{7B94361C-37A4-4A7A-812A-CC09F4026023}" srcOrd="9" destOrd="0" presId="urn:microsoft.com/office/officeart/2009/3/layout/RandomtoResultProcess"/>
    <dgm:cxn modelId="{435DE78A-6ADA-4BE5-AD2B-30068C753CE0}" type="presParOf" srcId="{6A19D37D-A5D2-4102-A4F4-618C9E8FFC0E}" destId="{04999060-E207-448A-B926-F8E83046DD29}" srcOrd="10" destOrd="0" presId="urn:microsoft.com/office/officeart/2009/3/layout/RandomtoResultProcess"/>
    <dgm:cxn modelId="{4E790AE7-2797-44DD-8BF6-0562A99AF24E}" type="presParOf" srcId="{6A19D37D-A5D2-4102-A4F4-618C9E8FFC0E}" destId="{0347FE73-CEB1-4B6E-B646-E396DC294C0E}" srcOrd="11" destOrd="0" presId="urn:microsoft.com/office/officeart/2009/3/layout/RandomtoResultProcess"/>
    <dgm:cxn modelId="{5F9E251A-547C-4131-A20B-2C490BA18DFA}" type="presParOf" srcId="{6A19D37D-A5D2-4102-A4F4-618C9E8FFC0E}" destId="{DD7E22B9-8684-4A54-BFF1-FA784DE81376}" srcOrd="12" destOrd="0" presId="urn:microsoft.com/office/officeart/2009/3/layout/RandomtoResultProcess"/>
    <dgm:cxn modelId="{CF729625-695E-4B33-B884-76B9D1E6D266}" type="presParOf" srcId="{6A19D37D-A5D2-4102-A4F4-618C9E8FFC0E}" destId="{8D92E141-51B8-43EA-B8F8-F62799956304}" srcOrd="13" destOrd="0" presId="urn:microsoft.com/office/officeart/2009/3/layout/RandomtoResultProcess"/>
    <dgm:cxn modelId="{ED756473-5306-4644-A5C3-9D7819B8275D}" type="presParOf" srcId="{6A19D37D-A5D2-4102-A4F4-618C9E8FFC0E}" destId="{5E7DCE19-3917-4AC1-BB94-DC7DADA13F13}" srcOrd="14" destOrd="0" presId="urn:microsoft.com/office/officeart/2009/3/layout/RandomtoResultProcess"/>
    <dgm:cxn modelId="{40D28D4C-0E61-452C-A32C-7DF89770AA9B}" type="presParOf" srcId="{6A19D37D-A5D2-4102-A4F4-618C9E8FFC0E}" destId="{D2802D01-4643-4715-9015-B891DF58ACC5}" srcOrd="15" destOrd="0" presId="urn:microsoft.com/office/officeart/2009/3/layout/RandomtoResultProcess"/>
    <dgm:cxn modelId="{7C23DAE0-7EAA-43D5-B2F7-6554C769E286}" type="presParOf" srcId="{6A19D37D-A5D2-4102-A4F4-618C9E8FFC0E}" destId="{57473F7A-362A-48AD-92D7-95A169A25C1C}" srcOrd="16" destOrd="0" presId="urn:microsoft.com/office/officeart/2009/3/layout/RandomtoResultProcess"/>
    <dgm:cxn modelId="{68B4FE16-9426-4BA2-9C2F-FB3677080B98}" type="presParOf" srcId="{6A19D37D-A5D2-4102-A4F4-618C9E8FFC0E}" destId="{EB2B5B76-5C01-4316-B6E2-31004EA5292C}" srcOrd="17" destOrd="0" presId="urn:microsoft.com/office/officeart/2009/3/layout/RandomtoResultProcess"/>
    <dgm:cxn modelId="{7985F1AE-7473-47D0-9E91-167BEAAC2258}" type="presParOf" srcId="{6A19D37D-A5D2-4102-A4F4-618C9E8FFC0E}" destId="{F1C92810-D2A5-4C24-9D6B-92528F23EB22}" srcOrd="18" destOrd="0" presId="urn:microsoft.com/office/officeart/2009/3/layout/RandomtoResultProcess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24A127F-49B2-478C-9802-BDDEA1AAEE46}" type="doc">
      <dgm:prSet loTypeId="urn:microsoft.com/office/officeart/2009/3/layout/PhasedProcess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49D90CD-AFC0-4C01-BD52-46C3E0054138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tx1"/>
              </a:solidFill>
            </a:rPr>
            <a:t>推式</a:t>
          </a:r>
          <a:endParaRPr lang="zh-CN" altLang="en-US" b="1" dirty="0">
            <a:solidFill>
              <a:schemeClr val="tx1"/>
            </a:solidFill>
          </a:endParaRPr>
        </a:p>
      </dgm:t>
    </dgm:pt>
    <dgm:pt modelId="{C51D19D4-FE69-4FB0-9C4E-6F18AA53D211}" type="parTrans" cxnId="{88B3DED1-1DC6-4AE1-AD87-B438D2AF927E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B6BED8C2-2F41-451D-96A1-E1D9F274ACC9}" type="sibTrans" cxnId="{88B3DED1-1DC6-4AE1-AD87-B438D2AF927E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368852F2-7832-4479-B3D1-A31C6B3B0B94}">
      <dgm:prSet phldrT="[文本]"/>
      <dgm:spPr/>
      <dgm:t>
        <a:bodyPr/>
        <a:lstStyle/>
        <a:p>
          <a:r>
            <a:rPr lang="zh-CN" altLang="en-US" b="1" smtClean="0">
              <a:solidFill>
                <a:schemeClr val="bg1"/>
              </a:solidFill>
            </a:rPr>
            <a:t>产品</a:t>
          </a:r>
          <a:r>
            <a:rPr lang="en-US" altLang="zh-CN" b="1" smtClean="0">
              <a:solidFill>
                <a:schemeClr val="bg1"/>
              </a:solidFill>
            </a:rPr>
            <a:t>1</a:t>
          </a:r>
          <a:endParaRPr lang="zh-CN" altLang="en-US" b="1" dirty="0">
            <a:solidFill>
              <a:schemeClr val="bg1"/>
            </a:solidFill>
          </a:endParaRPr>
        </a:p>
      </dgm:t>
    </dgm:pt>
    <dgm:pt modelId="{73333F72-F1D9-4751-AB32-20F2B2D04241}" type="parTrans" cxnId="{A59665AC-465D-4205-B164-7D04753D86A9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2C75ECD2-35B0-47B3-B6A3-7D7521C10791}" type="sibTrans" cxnId="{A59665AC-465D-4205-B164-7D04753D86A9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D528A57E-A540-4EC5-933C-BC4E91E25F19}">
      <dgm:prSet phldrT="[文本]"/>
      <dgm:spPr/>
      <dgm:t>
        <a:bodyPr/>
        <a:lstStyle/>
        <a:p>
          <a:r>
            <a:rPr lang="zh-CN" altLang="en-US" b="1" smtClean="0">
              <a:solidFill>
                <a:schemeClr val="bg1"/>
              </a:solidFill>
            </a:rPr>
            <a:t>产品</a:t>
          </a:r>
          <a:r>
            <a:rPr lang="en-US" altLang="zh-CN" b="1" smtClean="0">
              <a:solidFill>
                <a:schemeClr val="bg1"/>
              </a:solidFill>
            </a:rPr>
            <a:t>2</a:t>
          </a:r>
          <a:endParaRPr lang="zh-CN" altLang="en-US" b="1" dirty="0">
            <a:solidFill>
              <a:schemeClr val="bg1"/>
            </a:solidFill>
          </a:endParaRPr>
        </a:p>
      </dgm:t>
    </dgm:pt>
    <dgm:pt modelId="{CB02EFA8-32A5-4EB1-AB3C-D31C6E6C0281}" type="parTrans" cxnId="{EF3CE04B-F35F-4821-BD29-02A3AA7D62F4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804E7123-EB45-45D0-B2F9-D31572C39760}" type="sibTrans" cxnId="{EF3CE04B-F35F-4821-BD29-02A3AA7D62F4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EAF8D923-0541-43B8-931E-1DAB20CCB8E6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tx1"/>
              </a:solidFill>
            </a:rPr>
            <a:t>推拉结合</a:t>
          </a:r>
          <a:endParaRPr lang="zh-CN" altLang="en-US" b="1" dirty="0">
            <a:solidFill>
              <a:schemeClr val="tx1"/>
            </a:solidFill>
          </a:endParaRPr>
        </a:p>
      </dgm:t>
    </dgm:pt>
    <dgm:pt modelId="{80D4998B-A860-46BF-95FE-70E1EEA8FDE8}" type="parTrans" cxnId="{A7ADB20A-7759-480C-85A9-7148362964D1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1ADB20DE-EA64-4101-8377-86884CA3B6F5}" type="sibTrans" cxnId="{A7ADB20A-7759-480C-85A9-7148362964D1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F350053D-D85C-44B4-8EB9-EA309155F098}">
      <dgm:prSet phldrT="[文本]"/>
      <dgm:spPr/>
      <dgm:t>
        <a:bodyPr/>
        <a:lstStyle/>
        <a:p>
          <a:r>
            <a:rPr lang="zh-CN" altLang="en-US" b="1" smtClean="0">
              <a:solidFill>
                <a:schemeClr val="bg1"/>
              </a:solidFill>
            </a:rPr>
            <a:t>产品</a:t>
          </a:r>
          <a:r>
            <a:rPr lang="en-US" altLang="zh-CN" b="1" smtClean="0">
              <a:solidFill>
                <a:schemeClr val="bg1"/>
              </a:solidFill>
            </a:rPr>
            <a:t>1</a:t>
          </a:r>
          <a:endParaRPr lang="zh-CN" altLang="en-US" b="1" dirty="0">
            <a:solidFill>
              <a:schemeClr val="bg1"/>
            </a:solidFill>
          </a:endParaRPr>
        </a:p>
      </dgm:t>
    </dgm:pt>
    <dgm:pt modelId="{D6E4EA43-299F-404D-8D22-C20C10F71FD7}" type="parTrans" cxnId="{AC44D409-382A-44F7-8437-A22122629603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7C2B290C-F471-4433-8E65-18D481F5C87C}" type="sibTrans" cxnId="{AC44D409-382A-44F7-8437-A22122629603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FBE8003A-1C6D-4041-A3DF-FB25CF16367A}">
      <dgm:prSet phldrT="[文本]"/>
      <dgm:spPr/>
      <dgm:t>
        <a:bodyPr/>
        <a:lstStyle/>
        <a:p>
          <a:r>
            <a:rPr lang="zh-CN" altLang="en-US" b="1" smtClean="0">
              <a:solidFill>
                <a:schemeClr val="bg1"/>
              </a:solidFill>
            </a:rPr>
            <a:t>产品</a:t>
          </a:r>
          <a:r>
            <a:rPr lang="en-US" altLang="zh-CN" b="1" smtClean="0">
              <a:solidFill>
                <a:schemeClr val="bg1"/>
              </a:solidFill>
            </a:rPr>
            <a:t>2</a:t>
          </a:r>
          <a:endParaRPr lang="zh-CN" altLang="en-US" b="1" dirty="0">
            <a:solidFill>
              <a:schemeClr val="bg1"/>
            </a:solidFill>
          </a:endParaRPr>
        </a:p>
      </dgm:t>
    </dgm:pt>
    <dgm:pt modelId="{AD27F971-948C-4418-BE58-1FBBDC3E38E1}" type="parTrans" cxnId="{900A6CC4-52D4-4B8E-B7B7-3660089831B0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64FA2455-2298-4093-8558-A4CF67CB2B9B}" type="sibTrans" cxnId="{900A6CC4-52D4-4B8E-B7B7-3660089831B0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3A7C9594-855B-41A6-B2C2-09B6CDB89A0B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tx1"/>
              </a:solidFill>
            </a:rPr>
            <a:t>拉式</a:t>
          </a:r>
          <a:endParaRPr lang="zh-CN" altLang="en-US" b="1" dirty="0">
            <a:solidFill>
              <a:schemeClr val="tx1"/>
            </a:solidFill>
          </a:endParaRPr>
        </a:p>
      </dgm:t>
    </dgm:pt>
    <dgm:pt modelId="{CA9966CB-3F84-4946-8A1F-DE316ECB70A3}" type="parTrans" cxnId="{D825977B-D683-43DF-BE7A-979A4869EBB0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44493A3E-DA72-44AE-8921-7DD4281E2D16}" type="sibTrans" cxnId="{D825977B-D683-43DF-BE7A-979A4869EBB0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461B5A57-669C-48FC-99CC-5A9031DE0A35}">
      <dgm:prSet phldrT="[文本]"/>
      <dgm:spPr/>
      <dgm:t>
        <a:bodyPr/>
        <a:lstStyle/>
        <a:p>
          <a:r>
            <a:rPr lang="zh-CN" altLang="en-US" b="1" smtClean="0">
              <a:solidFill>
                <a:schemeClr val="bg1"/>
              </a:solidFill>
            </a:rPr>
            <a:t>产品</a:t>
          </a:r>
          <a:endParaRPr lang="zh-CN" altLang="en-US" b="1" dirty="0">
            <a:solidFill>
              <a:schemeClr val="bg1"/>
            </a:solidFill>
          </a:endParaRPr>
        </a:p>
      </dgm:t>
    </dgm:pt>
    <dgm:pt modelId="{B5C3CF6F-C162-4217-AB32-9BAFFF6AECC0}" type="parTrans" cxnId="{3373B685-3ADD-4FF6-87BE-5868699993F3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63A7103C-C0FD-40BC-AC75-ADB310D80E70}" type="sibTrans" cxnId="{3373B685-3ADD-4FF6-87BE-5868699993F3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473ED90C-B90D-4033-AE4A-21EDA11E2FB4}">
      <dgm:prSet phldrT="[文本]"/>
      <dgm:spPr/>
      <dgm:t>
        <a:bodyPr/>
        <a:lstStyle/>
        <a:p>
          <a:r>
            <a:rPr lang="zh-CN" altLang="en-US" b="1" smtClean="0">
              <a:solidFill>
                <a:schemeClr val="bg1"/>
              </a:solidFill>
            </a:rPr>
            <a:t>产品</a:t>
          </a:r>
          <a:r>
            <a:rPr lang="en-US" altLang="zh-CN" b="1" smtClean="0">
              <a:solidFill>
                <a:schemeClr val="bg1"/>
              </a:solidFill>
            </a:rPr>
            <a:t>3</a:t>
          </a:r>
          <a:endParaRPr lang="zh-CN" altLang="en-US" b="1" dirty="0">
            <a:solidFill>
              <a:schemeClr val="bg1"/>
            </a:solidFill>
          </a:endParaRPr>
        </a:p>
      </dgm:t>
    </dgm:pt>
    <dgm:pt modelId="{E7A1266C-68AE-4ACA-A709-E54F8F85EC44}" type="sibTrans" cxnId="{7997FE68-E004-493B-B017-5A2086AD2F34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647DFC50-D833-4FE3-ACAC-81D39091FA73}" type="parTrans" cxnId="{7997FE68-E004-493B-B017-5A2086AD2F34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D551ECFE-6E25-432A-9366-AEE019FB4FC3}" type="pres">
      <dgm:prSet presAssocID="{724A127F-49B2-478C-9802-BDDEA1AAEE46}" presName="Name0" presStyleCnt="0">
        <dgm:presLayoutVars>
          <dgm:chMax val="3"/>
          <dgm:chPref val="3"/>
          <dgm:bulletEnabled val="1"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E0F9C69A-D22F-4D70-AAAC-2AF08870E803}" type="pres">
      <dgm:prSet presAssocID="{724A127F-49B2-478C-9802-BDDEA1AAEE46}" presName="arc1" presStyleLbl="node1" presStyleIdx="0" presStyleCnt="4"/>
      <dgm:spPr/>
    </dgm:pt>
    <dgm:pt modelId="{4950131B-A334-4DAD-BE37-4DC67B03873D}" type="pres">
      <dgm:prSet presAssocID="{724A127F-49B2-478C-9802-BDDEA1AAEE46}" presName="arc3" presStyleLbl="node1" presStyleIdx="1" presStyleCnt="4"/>
      <dgm:spPr/>
    </dgm:pt>
    <dgm:pt modelId="{17B6415C-8359-4A33-9056-32319E500347}" type="pres">
      <dgm:prSet presAssocID="{724A127F-49B2-478C-9802-BDDEA1AAEE46}" presName="parentText2" presStyleLbl="revTx" presStyleIdx="0" presStyleCnt="3">
        <dgm:presLayoutVars>
          <dgm:chMax val="4"/>
          <dgm:chPref val="3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005B1F8-F0F1-4A8D-981D-851A04F20AFB}" type="pres">
      <dgm:prSet presAssocID="{724A127F-49B2-478C-9802-BDDEA1AAEE46}" presName="arc2" presStyleLbl="node1" presStyleIdx="2" presStyleCnt="4"/>
      <dgm:spPr/>
    </dgm:pt>
    <dgm:pt modelId="{9E3EC8B4-27BC-4763-A267-6CC4F79B3895}" type="pres">
      <dgm:prSet presAssocID="{724A127F-49B2-478C-9802-BDDEA1AAEE46}" presName="arc4" presStyleLbl="node1" presStyleIdx="3" presStyleCnt="4"/>
      <dgm:spPr/>
    </dgm:pt>
    <dgm:pt modelId="{F26AEAF0-A67F-46B0-9D55-BA720119299D}" type="pres">
      <dgm:prSet presAssocID="{724A127F-49B2-478C-9802-BDDEA1AAEE46}" presName="parentText3" presStyleLbl="revTx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A813F4D-E112-462C-929D-658A06D93AFD}" type="pres">
      <dgm:prSet presAssocID="{724A127F-49B2-478C-9802-BDDEA1AAEE46}" presName="middleComposite" presStyleCnt="0"/>
      <dgm:spPr/>
    </dgm:pt>
    <dgm:pt modelId="{0A3125EB-A8EA-40CD-A242-550D0CF3D616}" type="pres">
      <dgm:prSet presAssocID="{F350053D-D85C-44B4-8EB9-EA309155F098}" presName="circ1" presStyleLbl="vennNode1" presStyleIdx="0" presStyleCnt="8"/>
      <dgm:spPr/>
      <dgm:t>
        <a:bodyPr/>
        <a:lstStyle/>
        <a:p>
          <a:endParaRPr lang="zh-CN" altLang="en-US"/>
        </a:p>
      </dgm:t>
    </dgm:pt>
    <dgm:pt modelId="{8CA5FB77-940C-4D0D-A758-1228262004F8}" type="pres">
      <dgm:prSet presAssocID="{F350053D-D85C-44B4-8EB9-EA309155F098}" presName="circ1Tx" presStyleLbl="revTx" presStyleIdx="1" presStyleCnt="3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44ED3234-E1D5-41D5-B76E-1D5B1F610C06}" type="pres">
      <dgm:prSet presAssocID="{FBE8003A-1C6D-4041-A3DF-FB25CF16367A}" presName="circ2" presStyleLbl="vennNode1" presStyleIdx="1" presStyleCnt="8"/>
      <dgm:spPr/>
      <dgm:t>
        <a:bodyPr/>
        <a:lstStyle/>
        <a:p>
          <a:endParaRPr lang="zh-CN" altLang="en-US"/>
        </a:p>
      </dgm:t>
    </dgm:pt>
    <dgm:pt modelId="{F4FA3BC7-7D30-4284-9ADF-7500E35DFE0F}" type="pres">
      <dgm:prSet presAssocID="{FBE8003A-1C6D-4041-A3DF-FB25CF16367A}" presName="circ2Tx" presStyleLbl="revTx" presStyleIdx="1" presStyleCnt="3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C41C45E0-B2B0-4F86-A384-BB2983F9EEE1}" type="pres">
      <dgm:prSet presAssocID="{724A127F-49B2-478C-9802-BDDEA1AAEE46}" presName="leftComposite" presStyleCnt="0"/>
      <dgm:spPr/>
    </dgm:pt>
    <dgm:pt modelId="{9EFF408F-2302-436A-B906-2B0AFA544AE5}" type="pres">
      <dgm:prSet presAssocID="{368852F2-7832-4479-B3D1-A31C6B3B0B94}" presName="childText1_1" presStyleLbl="vennNode1" presStyleIdx="2" presStyleCnt="8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111745D2-4BD1-47D1-8603-E4C2D018949B}" type="pres">
      <dgm:prSet presAssocID="{368852F2-7832-4479-B3D1-A31C6B3B0B94}" presName="ellipse1" presStyleLbl="vennNode1" presStyleIdx="3" presStyleCnt="8"/>
      <dgm:spPr/>
    </dgm:pt>
    <dgm:pt modelId="{3A57C5FC-CB9F-4549-B5AB-3A0680FBC955}" type="pres">
      <dgm:prSet presAssocID="{368852F2-7832-4479-B3D1-A31C6B3B0B94}" presName="ellipse2" presStyleLbl="vennNode1" presStyleIdx="4" presStyleCnt="8"/>
      <dgm:spPr/>
    </dgm:pt>
    <dgm:pt modelId="{73BDA06A-D977-42EE-82A0-D01DD0151EC8}" type="pres">
      <dgm:prSet presAssocID="{D528A57E-A540-4EC5-933C-BC4E91E25F19}" presName="childText1_2" presStyleLbl="vennNode1" presStyleIdx="5" presStyleCnt="8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B9158179-0CC0-41A2-8E09-2A7F254604AB}" type="pres">
      <dgm:prSet presAssocID="{D528A57E-A540-4EC5-933C-BC4E91E25F19}" presName="ellipse3" presStyleLbl="vennNode1" presStyleIdx="6" presStyleCnt="8"/>
      <dgm:spPr/>
    </dgm:pt>
    <dgm:pt modelId="{57479A58-84E0-4E8D-9285-DFEC1B1464B3}" type="pres">
      <dgm:prSet presAssocID="{473ED90C-B90D-4033-AE4A-21EDA11E2FB4}" presName="childText1_3" presStyleLbl="vennNode1" presStyleIdx="7" presStyleCnt="8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D3A3EB34-A9B7-42E5-9797-C6992508A069}" type="pres">
      <dgm:prSet presAssocID="{724A127F-49B2-478C-9802-BDDEA1AAEE46}" presName="rightChild" presStyleLbl="node2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F19E3402-5D50-47C1-B503-B46458F85122}" type="pres">
      <dgm:prSet presAssocID="{724A127F-49B2-478C-9802-BDDEA1AAEE46}" presName="parentText1" presStyleLbl="revTx" presStyleIdx="2" presStyleCnt="3">
        <dgm:presLayoutVars>
          <dgm:chMax val="4"/>
          <dgm:chPref val="3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9177FC7-68C6-411F-8A4E-47EDADCDAD5E}" type="presOf" srcId="{461B5A57-669C-48FC-99CC-5A9031DE0A35}" destId="{D3A3EB34-A9B7-42E5-9797-C6992508A069}" srcOrd="0" destOrd="0" presId="urn:microsoft.com/office/officeart/2009/3/layout/PhasedProcess"/>
    <dgm:cxn modelId="{88B3DED1-1DC6-4AE1-AD87-B438D2AF927E}" srcId="{724A127F-49B2-478C-9802-BDDEA1AAEE46}" destId="{449D90CD-AFC0-4C01-BD52-46C3E0054138}" srcOrd="0" destOrd="0" parTransId="{C51D19D4-FE69-4FB0-9C4E-6F18AA53D211}" sibTransId="{B6BED8C2-2F41-451D-96A1-E1D9F274ACC9}"/>
    <dgm:cxn modelId="{B924A5B7-A2FF-4EA2-A61B-505FE104CC9F}" type="presOf" srcId="{F350053D-D85C-44B4-8EB9-EA309155F098}" destId="{0A3125EB-A8EA-40CD-A242-550D0CF3D616}" srcOrd="0" destOrd="0" presId="urn:microsoft.com/office/officeart/2009/3/layout/PhasedProcess"/>
    <dgm:cxn modelId="{8DE861AE-3D02-4D9A-8CE8-A678D6DD0C35}" type="presOf" srcId="{EAF8D923-0541-43B8-931E-1DAB20CCB8E6}" destId="{17B6415C-8359-4A33-9056-32319E500347}" srcOrd="0" destOrd="0" presId="urn:microsoft.com/office/officeart/2009/3/layout/PhasedProcess"/>
    <dgm:cxn modelId="{D825977B-D683-43DF-BE7A-979A4869EBB0}" srcId="{724A127F-49B2-478C-9802-BDDEA1AAEE46}" destId="{3A7C9594-855B-41A6-B2C2-09B6CDB89A0B}" srcOrd="2" destOrd="0" parTransId="{CA9966CB-3F84-4946-8A1F-DE316ECB70A3}" sibTransId="{44493A3E-DA72-44AE-8921-7DD4281E2D16}"/>
    <dgm:cxn modelId="{43CB5C9A-0836-4221-B36E-984DBD68736B}" type="presOf" srcId="{3A7C9594-855B-41A6-B2C2-09B6CDB89A0B}" destId="{F26AEAF0-A67F-46B0-9D55-BA720119299D}" srcOrd="0" destOrd="0" presId="urn:microsoft.com/office/officeart/2009/3/layout/PhasedProcess"/>
    <dgm:cxn modelId="{BF6A5673-B953-42BF-AF87-09EF04234D60}" type="presOf" srcId="{D528A57E-A540-4EC5-933C-BC4E91E25F19}" destId="{73BDA06A-D977-42EE-82A0-D01DD0151EC8}" srcOrd="0" destOrd="0" presId="urn:microsoft.com/office/officeart/2009/3/layout/PhasedProcess"/>
    <dgm:cxn modelId="{900A6CC4-52D4-4B8E-B7B7-3660089831B0}" srcId="{EAF8D923-0541-43B8-931E-1DAB20CCB8E6}" destId="{FBE8003A-1C6D-4041-A3DF-FB25CF16367A}" srcOrd="1" destOrd="0" parTransId="{AD27F971-948C-4418-BE58-1FBBDC3E38E1}" sibTransId="{64FA2455-2298-4093-8558-A4CF67CB2B9B}"/>
    <dgm:cxn modelId="{EF5EB98F-E122-4E5E-985F-8284D7018E33}" type="presOf" srcId="{449D90CD-AFC0-4C01-BD52-46C3E0054138}" destId="{F19E3402-5D50-47C1-B503-B46458F85122}" srcOrd="0" destOrd="0" presId="urn:microsoft.com/office/officeart/2009/3/layout/PhasedProcess"/>
    <dgm:cxn modelId="{A196F974-18C7-415D-82FF-025B72B1B1C3}" type="presOf" srcId="{FBE8003A-1C6D-4041-A3DF-FB25CF16367A}" destId="{44ED3234-E1D5-41D5-B76E-1D5B1F610C06}" srcOrd="0" destOrd="0" presId="urn:microsoft.com/office/officeart/2009/3/layout/PhasedProcess"/>
    <dgm:cxn modelId="{EF3CE04B-F35F-4821-BD29-02A3AA7D62F4}" srcId="{449D90CD-AFC0-4C01-BD52-46C3E0054138}" destId="{D528A57E-A540-4EC5-933C-BC4E91E25F19}" srcOrd="1" destOrd="0" parTransId="{CB02EFA8-32A5-4EB1-AB3C-D31C6E6C0281}" sibTransId="{804E7123-EB45-45D0-B2F9-D31572C39760}"/>
    <dgm:cxn modelId="{7997FE68-E004-493B-B017-5A2086AD2F34}" srcId="{449D90CD-AFC0-4C01-BD52-46C3E0054138}" destId="{473ED90C-B90D-4033-AE4A-21EDA11E2FB4}" srcOrd="2" destOrd="0" parTransId="{647DFC50-D833-4FE3-ACAC-81D39091FA73}" sibTransId="{E7A1266C-68AE-4ACA-A709-E54F8F85EC44}"/>
    <dgm:cxn modelId="{6DFFF48C-ACD5-406F-9922-C8F4E33132F0}" type="presOf" srcId="{F350053D-D85C-44B4-8EB9-EA309155F098}" destId="{8CA5FB77-940C-4D0D-A758-1228262004F8}" srcOrd="1" destOrd="0" presId="urn:microsoft.com/office/officeart/2009/3/layout/PhasedProcess"/>
    <dgm:cxn modelId="{01BFE6AB-B587-4528-891F-F25FE63844CB}" type="presOf" srcId="{724A127F-49B2-478C-9802-BDDEA1AAEE46}" destId="{D551ECFE-6E25-432A-9366-AEE019FB4FC3}" srcOrd="0" destOrd="0" presId="urn:microsoft.com/office/officeart/2009/3/layout/PhasedProcess"/>
    <dgm:cxn modelId="{3373B685-3ADD-4FF6-87BE-5868699993F3}" srcId="{3A7C9594-855B-41A6-B2C2-09B6CDB89A0B}" destId="{461B5A57-669C-48FC-99CC-5A9031DE0A35}" srcOrd="0" destOrd="0" parTransId="{B5C3CF6F-C162-4217-AB32-9BAFFF6AECC0}" sibTransId="{63A7103C-C0FD-40BC-AC75-ADB310D80E70}"/>
    <dgm:cxn modelId="{A7ADB20A-7759-480C-85A9-7148362964D1}" srcId="{724A127F-49B2-478C-9802-BDDEA1AAEE46}" destId="{EAF8D923-0541-43B8-931E-1DAB20CCB8E6}" srcOrd="1" destOrd="0" parTransId="{80D4998B-A860-46BF-95FE-70E1EEA8FDE8}" sibTransId="{1ADB20DE-EA64-4101-8377-86884CA3B6F5}"/>
    <dgm:cxn modelId="{A59665AC-465D-4205-B164-7D04753D86A9}" srcId="{449D90CD-AFC0-4C01-BD52-46C3E0054138}" destId="{368852F2-7832-4479-B3D1-A31C6B3B0B94}" srcOrd="0" destOrd="0" parTransId="{73333F72-F1D9-4751-AB32-20F2B2D04241}" sibTransId="{2C75ECD2-35B0-47B3-B6A3-7D7521C10791}"/>
    <dgm:cxn modelId="{FFCA7505-745C-46C6-88D0-910411473E4E}" type="presOf" srcId="{FBE8003A-1C6D-4041-A3DF-FB25CF16367A}" destId="{F4FA3BC7-7D30-4284-9ADF-7500E35DFE0F}" srcOrd="1" destOrd="0" presId="urn:microsoft.com/office/officeart/2009/3/layout/PhasedProcess"/>
    <dgm:cxn modelId="{81C4198F-443A-4F5E-B30E-6AA53FEA3A18}" type="presOf" srcId="{368852F2-7832-4479-B3D1-A31C6B3B0B94}" destId="{9EFF408F-2302-436A-B906-2B0AFA544AE5}" srcOrd="0" destOrd="0" presId="urn:microsoft.com/office/officeart/2009/3/layout/PhasedProcess"/>
    <dgm:cxn modelId="{AC44D409-382A-44F7-8437-A22122629603}" srcId="{EAF8D923-0541-43B8-931E-1DAB20CCB8E6}" destId="{F350053D-D85C-44B4-8EB9-EA309155F098}" srcOrd="0" destOrd="0" parTransId="{D6E4EA43-299F-404D-8D22-C20C10F71FD7}" sibTransId="{7C2B290C-F471-4433-8E65-18D481F5C87C}"/>
    <dgm:cxn modelId="{68C92ADC-2AFC-4ABC-B6EB-2ADF5B131A6B}" type="presOf" srcId="{473ED90C-B90D-4033-AE4A-21EDA11E2FB4}" destId="{57479A58-84E0-4E8D-9285-DFEC1B1464B3}" srcOrd="0" destOrd="0" presId="urn:microsoft.com/office/officeart/2009/3/layout/PhasedProcess"/>
    <dgm:cxn modelId="{59C14337-02E5-43EA-A326-D7432803002F}" type="presParOf" srcId="{D551ECFE-6E25-432A-9366-AEE019FB4FC3}" destId="{E0F9C69A-D22F-4D70-AAAC-2AF08870E803}" srcOrd="0" destOrd="0" presId="urn:microsoft.com/office/officeart/2009/3/layout/PhasedProcess"/>
    <dgm:cxn modelId="{C545CD59-14F2-4181-8FF4-8499AEA6827B}" type="presParOf" srcId="{D551ECFE-6E25-432A-9366-AEE019FB4FC3}" destId="{4950131B-A334-4DAD-BE37-4DC67B03873D}" srcOrd="1" destOrd="0" presId="urn:microsoft.com/office/officeart/2009/3/layout/PhasedProcess"/>
    <dgm:cxn modelId="{2D8AA847-B29D-4B5C-95A2-2B84DDDA1D70}" type="presParOf" srcId="{D551ECFE-6E25-432A-9366-AEE019FB4FC3}" destId="{17B6415C-8359-4A33-9056-32319E500347}" srcOrd="2" destOrd="0" presId="urn:microsoft.com/office/officeart/2009/3/layout/PhasedProcess"/>
    <dgm:cxn modelId="{B834D207-9DFC-4604-9401-0CD8DC627E97}" type="presParOf" srcId="{D551ECFE-6E25-432A-9366-AEE019FB4FC3}" destId="{8005B1F8-F0F1-4A8D-981D-851A04F20AFB}" srcOrd="3" destOrd="0" presId="urn:microsoft.com/office/officeart/2009/3/layout/PhasedProcess"/>
    <dgm:cxn modelId="{F2EF2CEC-150F-47E7-8755-63DD2E986026}" type="presParOf" srcId="{D551ECFE-6E25-432A-9366-AEE019FB4FC3}" destId="{9E3EC8B4-27BC-4763-A267-6CC4F79B3895}" srcOrd="4" destOrd="0" presId="urn:microsoft.com/office/officeart/2009/3/layout/PhasedProcess"/>
    <dgm:cxn modelId="{940CCCC4-8C6F-47ED-A609-B3119ACA4CA7}" type="presParOf" srcId="{D551ECFE-6E25-432A-9366-AEE019FB4FC3}" destId="{F26AEAF0-A67F-46B0-9D55-BA720119299D}" srcOrd="5" destOrd="0" presId="urn:microsoft.com/office/officeart/2009/3/layout/PhasedProcess"/>
    <dgm:cxn modelId="{96A126A9-4C59-48FA-BE4A-957936C82AA9}" type="presParOf" srcId="{D551ECFE-6E25-432A-9366-AEE019FB4FC3}" destId="{7A813F4D-E112-462C-929D-658A06D93AFD}" srcOrd="6" destOrd="0" presId="urn:microsoft.com/office/officeart/2009/3/layout/PhasedProcess"/>
    <dgm:cxn modelId="{C3D92680-94E8-4AF4-B809-603F40E4FE01}" type="presParOf" srcId="{7A813F4D-E112-462C-929D-658A06D93AFD}" destId="{0A3125EB-A8EA-40CD-A242-550D0CF3D616}" srcOrd="0" destOrd="0" presId="urn:microsoft.com/office/officeart/2009/3/layout/PhasedProcess"/>
    <dgm:cxn modelId="{4BFB846C-9716-4B17-B860-E183583CC955}" type="presParOf" srcId="{7A813F4D-E112-462C-929D-658A06D93AFD}" destId="{8CA5FB77-940C-4D0D-A758-1228262004F8}" srcOrd="1" destOrd="0" presId="urn:microsoft.com/office/officeart/2009/3/layout/PhasedProcess"/>
    <dgm:cxn modelId="{0ACDD997-EA60-43D0-8EC0-44E16A1A202E}" type="presParOf" srcId="{7A813F4D-E112-462C-929D-658A06D93AFD}" destId="{44ED3234-E1D5-41D5-B76E-1D5B1F610C06}" srcOrd="2" destOrd="0" presId="urn:microsoft.com/office/officeart/2009/3/layout/PhasedProcess"/>
    <dgm:cxn modelId="{85F9C453-BF4D-48B0-9BAB-CE5368685953}" type="presParOf" srcId="{7A813F4D-E112-462C-929D-658A06D93AFD}" destId="{F4FA3BC7-7D30-4284-9ADF-7500E35DFE0F}" srcOrd="3" destOrd="0" presId="urn:microsoft.com/office/officeart/2009/3/layout/PhasedProcess"/>
    <dgm:cxn modelId="{19233332-1D6A-4E89-ADDE-7D7E78DF8987}" type="presParOf" srcId="{D551ECFE-6E25-432A-9366-AEE019FB4FC3}" destId="{C41C45E0-B2B0-4F86-A384-BB2983F9EEE1}" srcOrd="7" destOrd="0" presId="urn:microsoft.com/office/officeart/2009/3/layout/PhasedProcess"/>
    <dgm:cxn modelId="{ADF7016A-AB89-4945-82C5-7B96E7B3F810}" type="presParOf" srcId="{C41C45E0-B2B0-4F86-A384-BB2983F9EEE1}" destId="{9EFF408F-2302-436A-B906-2B0AFA544AE5}" srcOrd="0" destOrd="0" presId="urn:microsoft.com/office/officeart/2009/3/layout/PhasedProcess"/>
    <dgm:cxn modelId="{C7D4A47D-1853-4F6C-A73A-32ED6E64D955}" type="presParOf" srcId="{C41C45E0-B2B0-4F86-A384-BB2983F9EEE1}" destId="{111745D2-4BD1-47D1-8603-E4C2D018949B}" srcOrd="1" destOrd="0" presId="urn:microsoft.com/office/officeart/2009/3/layout/PhasedProcess"/>
    <dgm:cxn modelId="{12395934-0B97-4FDD-8132-D65DBD6E4270}" type="presParOf" srcId="{C41C45E0-B2B0-4F86-A384-BB2983F9EEE1}" destId="{3A57C5FC-CB9F-4549-B5AB-3A0680FBC955}" srcOrd="2" destOrd="0" presId="urn:microsoft.com/office/officeart/2009/3/layout/PhasedProcess"/>
    <dgm:cxn modelId="{32349AE8-9A6E-4EBF-A931-0EADD2B05980}" type="presParOf" srcId="{C41C45E0-B2B0-4F86-A384-BB2983F9EEE1}" destId="{73BDA06A-D977-42EE-82A0-D01DD0151EC8}" srcOrd="3" destOrd="0" presId="urn:microsoft.com/office/officeart/2009/3/layout/PhasedProcess"/>
    <dgm:cxn modelId="{00A7A56C-B6D3-46CD-9375-FA29EDC3554A}" type="presParOf" srcId="{C41C45E0-B2B0-4F86-A384-BB2983F9EEE1}" destId="{B9158179-0CC0-41A2-8E09-2A7F254604AB}" srcOrd="4" destOrd="0" presId="urn:microsoft.com/office/officeart/2009/3/layout/PhasedProcess"/>
    <dgm:cxn modelId="{74550929-1BE6-4409-BC21-515F6A68FCC5}" type="presParOf" srcId="{C41C45E0-B2B0-4F86-A384-BB2983F9EEE1}" destId="{57479A58-84E0-4E8D-9285-DFEC1B1464B3}" srcOrd="5" destOrd="0" presId="urn:microsoft.com/office/officeart/2009/3/layout/PhasedProcess"/>
    <dgm:cxn modelId="{E2F2364F-829E-47F2-86FE-21FC7DA70179}" type="presParOf" srcId="{D551ECFE-6E25-432A-9366-AEE019FB4FC3}" destId="{D3A3EB34-A9B7-42E5-9797-C6992508A069}" srcOrd="8" destOrd="0" presId="urn:microsoft.com/office/officeart/2009/3/layout/PhasedProcess"/>
    <dgm:cxn modelId="{BD70E7F4-B4EF-4FE2-8EF6-981B16B1D9FF}" type="presParOf" srcId="{D551ECFE-6E25-432A-9366-AEE019FB4FC3}" destId="{F19E3402-5D50-47C1-B503-B46458F85122}" srcOrd="9" destOrd="0" presId="urn:microsoft.com/office/officeart/2009/3/layout/Phased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2EE7601-F155-4E05-9287-09A2B9948ECD}" type="doc">
      <dgm:prSet loTypeId="urn:microsoft.com/office/officeart/2005/8/layout/process5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E378164-81CF-47A2-9393-3F17F8833538}">
      <dgm:prSet phldrT="[文本]" custT="1"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r>
            <a:rPr lang="zh-CN" altLang="en-US" sz="1800" b="1" dirty="0" smtClean="0"/>
            <a:t>首单</a:t>
          </a:r>
          <a:r>
            <a:rPr lang="en-US" altLang="zh-CN" sz="1800" b="1" dirty="0" smtClean="0"/>
            <a:t>30%</a:t>
          </a:r>
          <a:endParaRPr lang="zh-CN" altLang="en-US" sz="1800" b="1" dirty="0"/>
        </a:p>
      </dgm:t>
    </dgm:pt>
    <dgm:pt modelId="{E195F80E-E582-481C-8977-E407D7A93F2B}" type="parTrans" cxnId="{D182B4FA-AA67-4124-89D0-C90123094F10}">
      <dgm:prSet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endParaRPr lang="zh-CN" altLang="en-US" sz="2400" b="1"/>
        </a:p>
      </dgm:t>
    </dgm:pt>
    <dgm:pt modelId="{857D8C9A-793C-465D-8457-BB60E3E7155E}" type="sibTrans" cxnId="{D182B4FA-AA67-4124-89D0-C90123094F10}">
      <dgm:prSet custT="1"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endParaRPr lang="zh-CN" altLang="en-US" sz="1400" b="1"/>
        </a:p>
      </dgm:t>
    </dgm:pt>
    <dgm:pt modelId="{8CFBD305-90DF-4E45-91B5-6EB6C68F6399}">
      <dgm:prSet phldrT="[文本]" custT="1"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r>
            <a:rPr lang="zh-CN" altLang="en-US" sz="1800" b="1" dirty="0" smtClean="0"/>
            <a:t>备料</a:t>
          </a:r>
          <a:r>
            <a:rPr lang="en-US" altLang="zh-CN" sz="1800" b="1" dirty="0" smtClean="0"/>
            <a:t>45%</a:t>
          </a:r>
        </a:p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r>
            <a:rPr lang="zh-CN" altLang="en-US" sz="1800" b="1" dirty="0" smtClean="0"/>
            <a:t>生产</a:t>
          </a:r>
          <a:r>
            <a:rPr lang="en-US" altLang="zh-CN" sz="1800" b="1" dirty="0" smtClean="0"/>
            <a:t>30%</a:t>
          </a:r>
          <a:endParaRPr lang="zh-CN" altLang="en-US" sz="1800" b="1" dirty="0"/>
        </a:p>
      </dgm:t>
    </dgm:pt>
    <dgm:pt modelId="{0A361AF7-4C82-4BAE-8661-90BAFAB40C42}" type="parTrans" cxnId="{62E5079F-7F91-4596-B47A-D00C6A55AB52}">
      <dgm:prSet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endParaRPr lang="zh-CN" altLang="en-US" sz="2400" b="1"/>
        </a:p>
      </dgm:t>
    </dgm:pt>
    <dgm:pt modelId="{FEF6AD59-DE55-4AFC-81F4-B60F3B50A813}" type="sibTrans" cxnId="{62E5079F-7F91-4596-B47A-D00C6A55AB52}">
      <dgm:prSet custT="1"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endParaRPr lang="zh-CN" altLang="en-US" sz="1400" b="1"/>
        </a:p>
      </dgm:t>
    </dgm:pt>
    <dgm:pt modelId="{04037D9B-1739-4FCA-85FF-BB0BCD992070}">
      <dgm:prSet phldrT="[文本]" custT="1"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r>
            <a:rPr lang="zh-CN" altLang="en-US" sz="1800" b="1" dirty="0" smtClean="0"/>
            <a:t>铺货</a:t>
          </a:r>
          <a:r>
            <a:rPr lang="en-US" altLang="zh-CN" sz="1800" b="1" dirty="0" smtClean="0"/>
            <a:t>25%</a:t>
          </a:r>
        </a:p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r>
            <a:rPr lang="zh-CN" altLang="en-US" sz="1800" b="1" dirty="0" smtClean="0"/>
            <a:t>留 仓</a:t>
          </a:r>
          <a:r>
            <a:rPr lang="en-US" altLang="zh-CN" sz="1800" b="1" dirty="0" smtClean="0"/>
            <a:t>5%</a:t>
          </a:r>
          <a:endParaRPr lang="zh-CN" altLang="en-US" sz="1800" b="1" dirty="0"/>
        </a:p>
      </dgm:t>
    </dgm:pt>
    <dgm:pt modelId="{9B6F3C69-4E2A-4961-9DDE-1BF5436DF008}" type="parTrans" cxnId="{3DFBC3D0-738E-4EE2-820F-53BBC5B37457}">
      <dgm:prSet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endParaRPr lang="zh-CN" altLang="en-US" sz="2400" b="1"/>
        </a:p>
      </dgm:t>
    </dgm:pt>
    <dgm:pt modelId="{3528244B-8641-4E33-97F2-7321E351ED69}" type="sibTrans" cxnId="{3DFBC3D0-738E-4EE2-820F-53BBC5B37457}">
      <dgm:prSet custT="1"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endParaRPr lang="zh-CN" altLang="en-US" sz="1400" b="1"/>
        </a:p>
      </dgm:t>
    </dgm:pt>
    <dgm:pt modelId="{7B01C4A4-40D2-4D0B-AB2E-67B0A39CC2A2}">
      <dgm:prSet phldrT="[文本]" custT="1"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r>
            <a:rPr lang="zh-CN" altLang="en-US" sz="1800" b="1" dirty="0" smtClean="0"/>
            <a:t>试销</a:t>
          </a:r>
          <a:endParaRPr lang="zh-CN" altLang="en-US" sz="1800" b="1" dirty="0"/>
        </a:p>
      </dgm:t>
    </dgm:pt>
    <dgm:pt modelId="{0BAA02E8-B9A7-4FC3-81C6-ECC8581DBD8C}" type="parTrans" cxnId="{C7AE7AD9-215A-46B6-BE00-B22E73112AED}">
      <dgm:prSet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endParaRPr lang="zh-CN" altLang="en-US" sz="2400" b="1"/>
        </a:p>
      </dgm:t>
    </dgm:pt>
    <dgm:pt modelId="{381B4214-1740-4AA3-B1F2-5CE0E5C31F57}" type="sibTrans" cxnId="{C7AE7AD9-215A-46B6-BE00-B22E73112AED}">
      <dgm:prSet custT="1"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endParaRPr lang="zh-CN" altLang="en-US" sz="1400" b="1"/>
        </a:p>
      </dgm:t>
    </dgm:pt>
    <dgm:pt modelId="{6246A8F1-F845-41D2-9272-503E32C38C8F}">
      <dgm:prSet phldrT="[文本]" custT="1"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r>
            <a:rPr lang="zh-CN" altLang="en-US" sz="1800" b="1" dirty="0" smtClean="0"/>
            <a:t>补单</a:t>
          </a:r>
          <a:r>
            <a:rPr lang="en-US" altLang="zh-CN" sz="1800" b="1" dirty="0" smtClean="0"/>
            <a:t>1</a:t>
          </a:r>
          <a:endParaRPr lang="zh-CN" altLang="en-US" sz="1800" b="1" dirty="0"/>
        </a:p>
      </dgm:t>
    </dgm:pt>
    <dgm:pt modelId="{E15CD487-01D3-4AE1-A90B-6CA12421B6B9}" type="parTrans" cxnId="{E2D5CA25-FFD1-47A9-959D-BAE021ED4692}">
      <dgm:prSet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endParaRPr lang="zh-CN" altLang="en-US" sz="2400" b="1"/>
        </a:p>
      </dgm:t>
    </dgm:pt>
    <dgm:pt modelId="{3CBB0A1B-7025-467D-B2EB-53D5FD9324DF}" type="sibTrans" cxnId="{E2D5CA25-FFD1-47A9-959D-BAE021ED4692}">
      <dgm:prSet custT="1"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endParaRPr lang="zh-CN" altLang="en-US" sz="1400" b="1"/>
        </a:p>
      </dgm:t>
    </dgm:pt>
    <dgm:pt modelId="{1561898B-B680-48F3-B010-999D411CFE0D}">
      <dgm:prSet custT="1"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r>
            <a:rPr lang="zh-CN" altLang="en-US" sz="1800" b="1" dirty="0" smtClean="0"/>
            <a:t>再备料</a:t>
          </a:r>
          <a:endParaRPr lang="en-US" altLang="zh-CN" sz="1800" b="1" dirty="0" smtClean="0"/>
        </a:p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r>
            <a:rPr lang="zh-CN" altLang="en-US" sz="1800" b="1" dirty="0" smtClean="0"/>
            <a:t>再生产</a:t>
          </a:r>
          <a:endParaRPr lang="zh-CN" altLang="en-US" sz="1800" b="1" dirty="0"/>
        </a:p>
      </dgm:t>
    </dgm:pt>
    <dgm:pt modelId="{763252CB-0199-4A7A-BA8B-8CBEF0088212}" type="parTrans" cxnId="{A48C0D05-4ABD-4859-88A3-0D37F42877D3}">
      <dgm:prSet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endParaRPr lang="zh-CN" altLang="en-US" sz="2400" b="1"/>
        </a:p>
      </dgm:t>
    </dgm:pt>
    <dgm:pt modelId="{D374F2C7-F142-472F-98F2-FC6A5FD51A7C}" type="sibTrans" cxnId="{A48C0D05-4ABD-4859-88A3-0D37F42877D3}">
      <dgm:prSet custT="1"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endParaRPr lang="zh-CN" altLang="en-US" sz="1400" b="1"/>
        </a:p>
      </dgm:t>
    </dgm:pt>
    <dgm:pt modelId="{20AAB093-1332-44EA-85A1-F561E25BB9C1}">
      <dgm:prSet custT="1"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r>
            <a:rPr lang="zh-CN" altLang="en-US" sz="1800" b="1" dirty="0" smtClean="0"/>
            <a:t>补货</a:t>
          </a:r>
          <a:endParaRPr lang="zh-CN" altLang="en-US" sz="1800" b="1" dirty="0"/>
        </a:p>
      </dgm:t>
    </dgm:pt>
    <dgm:pt modelId="{52201BA4-379F-4617-BD23-7C448F9400C5}" type="parTrans" cxnId="{6DED25BF-1A5F-48A9-8C12-FA34944D3833}">
      <dgm:prSet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endParaRPr lang="zh-CN" altLang="en-US" sz="2400" b="1"/>
        </a:p>
      </dgm:t>
    </dgm:pt>
    <dgm:pt modelId="{FEE3294F-F4D1-4A72-AA23-911A2A3D709A}" type="sibTrans" cxnId="{6DED25BF-1A5F-48A9-8C12-FA34944D3833}">
      <dgm:prSet custT="1"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endParaRPr lang="zh-CN" altLang="en-US" sz="1400" b="1"/>
        </a:p>
      </dgm:t>
    </dgm:pt>
    <dgm:pt modelId="{DD0602A2-4C99-487F-952C-69A21D8D3286}">
      <dgm:prSet custT="1"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r>
            <a:rPr lang="zh-CN" altLang="en-US" sz="1800" b="1" dirty="0" smtClean="0"/>
            <a:t>售卖</a:t>
          </a:r>
          <a:endParaRPr lang="zh-CN" altLang="en-US" sz="1800" b="1" dirty="0"/>
        </a:p>
      </dgm:t>
    </dgm:pt>
    <dgm:pt modelId="{437C7DAD-81BA-40B3-99F6-B737CE70E506}" type="parTrans" cxnId="{6D7E8DAD-3F8A-4FDA-8899-E21E22FB0AB8}">
      <dgm:prSet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endParaRPr lang="zh-CN" altLang="en-US" sz="2400" b="1"/>
        </a:p>
      </dgm:t>
    </dgm:pt>
    <dgm:pt modelId="{AB72FF96-1585-4179-8A64-8C19291ADACD}" type="sibTrans" cxnId="{6D7E8DAD-3F8A-4FDA-8899-E21E22FB0AB8}">
      <dgm:prSet custT="1"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endParaRPr lang="zh-CN" altLang="en-US" sz="1400" b="1"/>
        </a:p>
      </dgm:t>
    </dgm:pt>
    <dgm:pt modelId="{3ABBAFF2-F077-4F0F-88AA-BDC55A9EC7AD}">
      <dgm:prSet custT="1"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r>
            <a:rPr lang="zh-CN" altLang="en-US" sz="1800" b="1" dirty="0" smtClean="0"/>
            <a:t>补单</a:t>
          </a:r>
          <a:r>
            <a:rPr lang="en-US" altLang="zh-CN" sz="1800" b="1" dirty="0" smtClean="0"/>
            <a:t>2</a:t>
          </a:r>
          <a:endParaRPr lang="zh-CN" altLang="en-US" sz="1800" b="1" dirty="0"/>
        </a:p>
      </dgm:t>
    </dgm:pt>
    <dgm:pt modelId="{8E80CC88-9975-4366-B809-03990E26D554}" type="parTrans" cxnId="{6281D142-86EF-43CE-965B-61FBC5F01979}">
      <dgm:prSet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endParaRPr lang="zh-CN" altLang="en-US" sz="2400" b="1"/>
        </a:p>
      </dgm:t>
    </dgm:pt>
    <dgm:pt modelId="{AD27C96D-A437-43C2-8398-2BF493EF5C3D}" type="sibTrans" cxnId="{6281D142-86EF-43CE-965B-61FBC5F01979}">
      <dgm:prSet custT="1"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endParaRPr lang="zh-CN" altLang="en-US" sz="1400" b="1"/>
        </a:p>
      </dgm:t>
    </dgm:pt>
    <dgm:pt modelId="{CA0A00C0-BC8E-4B08-A6A1-14325730951D}">
      <dgm:prSet custT="1"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r>
            <a:rPr lang="zh-CN" altLang="en-US" sz="1800" b="1" dirty="0" smtClean="0"/>
            <a:t>再备料</a:t>
          </a:r>
          <a:endParaRPr lang="en-US" altLang="zh-CN" sz="1800" b="1" dirty="0" smtClean="0"/>
        </a:p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r>
            <a:rPr lang="zh-CN" altLang="en-US" sz="1800" b="1" dirty="0" smtClean="0"/>
            <a:t>再生产</a:t>
          </a:r>
          <a:endParaRPr lang="zh-CN" altLang="en-US" sz="1800" b="1" dirty="0"/>
        </a:p>
      </dgm:t>
    </dgm:pt>
    <dgm:pt modelId="{84826F56-D634-4656-B857-476EE65784E7}" type="parTrans" cxnId="{0FE463DC-4F1A-4FC3-B401-C5F9B4037592}">
      <dgm:prSet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endParaRPr lang="zh-CN" altLang="en-US" sz="2400" b="1"/>
        </a:p>
      </dgm:t>
    </dgm:pt>
    <dgm:pt modelId="{8ED2221F-2700-4848-8C70-BAC006E5375B}" type="sibTrans" cxnId="{0FE463DC-4F1A-4FC3-B401-C5F9B4037592}">
      <dgm:prSet custT="1"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endParaRPr lang="zh-CN" altLang="en-US" sz="1400" b="1"/>
        </a:p>
      </dgm:t>
    </dgm:pt>
    <dgm:pt modelId="{B40EBB90-621A-42C6-A629-9A3EBF4A9046}">
      <dgm:prSet custT="1"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r>
            <a:rPr lang="zh-CN" altLang="en-US" sz="1800" b="1" dirty="0" smtClean="0"/>
            <a:t>持续补单</a:t>
          </a:r>
          <a:endParaRPr lang="zh-CN" altLang="en-US" sz="1800" b="1" dirty="0"/>
        </a:p>
      </dgm:t>
    </dgm:pt>
    <dgm:pt modelId="{3611F913-8147-403A-9836-7D0C5C78CEE6}" type="parTrans" cxnId="{B1CA5FEB-D00C-4211-95B4-F039CA4C23DC}">
      <dgm:prSet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endParaRPr lang="zh-CN" altLang="en-US" sz="2400" b="1"/>
        </a:p>
      </dgm:t>
    </dgm:pt>
    <dgm:pt modelId="{7353653D-9CD7-444F-90C2-8ADB3C5D28A3}" type="sibTrans" cxnId="{B1CA5FEB-D00C-4211-95B4-F039CA4C23DC}">
      <dgm:prSet custT="1"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endParaRPr lang="zh-CN" altLang="en-US" sz="1400" b="1"/>
        </a:p>
      </dgm:t>
    </dgm:pt>
    <dgm:pt modelId="{641D8AF3-2D69-4AD3-96E1-035A3A4F4DEA}">
      <dgm:prSet custT="1"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r>
            <a:rPr lang="zh-CN" altLang="en-US" sz="1800" b="1" dirty="0" smtClean="0"/>
            <a:t>持续售卖</a:t>
          </a:r>
          <a:endParaRPr lang="zh-CN" altLang="en-US" sz="1800" b="1" dirty="0"/>
        </a:p>
      </dgm:t>
    </dgm:pt>
    <dgm:pt modelId="{B9BDB85A-9A22-41A0-B4AA-6EAB86D4B2CF}" type="parTrans" cxnId="{87543BA7-DA30-4770-9833-7332C4D6390A}">
      <dgm:prSet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endParaRPr lang="zh-CN" altLang="en-US" sz="2400" b="1"/>
        </a:p>
      </dgm:t>
    </dgm:pt>
    <dgm:pt modelId="{445AB3CF-D32E-4A76-AEE3-8EBAA06E0F3F}" type="sibTrans" cxnId="{87543BA7-DA30-4770-9833-7332C4D6390A}">
      <dgm:prSet/>
      <dgm:spPr/>
      <dgm:t>
        <a:bodyPr/>
        <a:lstStyle/>
        <a:p>
          <a:pPr>
            <a:lnSpc>
              <a:spcPts val="2400"/>
            </a:lnSpc>
            <a:spcBef>
              <a:spcPts val="0"/>
            </a:spcBef>
            <a:spcAft>
              <a:spcPts val="0"/>
            </a:spcAft>
          </a:pPr>
          <a:endParaRPr lang="zh-CN" altLang="en-US" sz="2400" b="1"/>
        </a:p>
      </dgm:t>
    </dgm:pt>
    <dgm:pt modelId="{798CEB2A-5360-4D9B-8FB4-984986C67019}">
      <dgm:prSet/>
      <dgm:spPr/>
      <dgm:t>
        <a:bodyPr/>
        <a:lstStyle/>
        <a:p>
          <a:r>
            <a:rPr lang="zh-CN" altLang="en-US" b="1" dirty="0" smtClean="0"/>
            <a:t>归并促销</a:t>
          </a:r>
          <a:endParaRPr lang="zh-CN" altLang="en-US" b="1" dirty="0"/>
        </a:p>
      </dgm:t>
    </dgm:pt>
    <dgm:pt modelId="{0B379F27-01E2-4A06-AC6F-58D67343BC64}" type="parTrans" cxnId="{575F7C44-B1BB-4F94-9893-AD3FB397C71C}">
      <dgm:prSet/>
      <dgm:spPr/>
      <dgm:t>
        <a:bodyPr/>
        <a:lstStyle/>
        <a:p>
          <a:endParaRPr lang="zh-CN" altLang="en-US"/>
        </a:p>
      </dgm:t>
    </dgm:pt>
    <dgm:pt modelId="{2F262241-4CF3-4836-A3B5-CD2B78058CE4}" type="sibTrans" cxnId="{575F7C44-B1BB-4F94-9893-AD3FB397C71C}">
      <dgm:prSet/>
      <dgm:spPr/>
      <dgm:t>
        <a:bodyPr/>
        <a:lstStyle/>
        <a:p>
          <a:endParaRPr lang="zh-CN" altLang="en-US"/>
        </a:p>
      </dgm:t>
    </dgm:pt>
    <dgm:pt modelId="{612628D4-8387-4001-BDF1-85CFC11360E1}" type="pres">
      <dgm:prSet presAssocID="{62EE7601-F155-4E05-9287-09A2B9948EC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FE43777-9ABA-4BD2-AA7E-3C0F41098A5A}" type="pres">
      <dgm:prSet presAssocID="{5E378164-81CF-47A2-9393-3F17F8833538}" presName="node" presStyleLbl="node1" presStyleIdx="0" presStyleCnt="1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17350F3-56A6-4E7F-B5C1-3922CDCFDBAF}" type="pres">
      <dgm:prSet presAssocID="{857D8C9A-793C-465D-8457-BB60E3E7155E}" presName="sibTrans" presStyleLbl="sibTrans2D1" presStyleIdx="0" presStyleCnt="12"/>
      <dgm:spPr/>
      <dgm:t>
        <a:bodyPr/>
        <a:lstStyle/>
        <a:p>
          <a:endParaRPr lang="zh-CN" altLang="en-US"/>
        </a:p>
      </dgm:t>
    </dgm:pt>
    <dgm:pt modelId="{3F69311B-BEEB-44DF-A83B-DB1341F94C52}" type="pres">
      <dgm:prSet presAssocID="{857D8C9A-793C-465D-8457-BB60E3E7155E}" presName="connectorText" presStyleLbl="sibTrans2D1" presStyleIdx="0" presStyleCnt="12"/>
      <dgm:spPr/>
      <dgm:t>
        <a:bodyPr/>
        <a:lstStyle/>
        <a:p>
          <a:endParaRPr lang="zh-CN" altLang="en-US"/>
        </a:p>
      </dgm:t>
    </dgm:pt>
    <dgm:pt modelId="{6A35D4C1-B725-482F-8B33-06FE3D2DDAEE}" type="pres">
      <dgm:prSet presAssocID="{8CFBD305-90DF-4E45-91B5-6EB6C68F6399}" presName="node" presStyleLbl="node1" presStyleIdx="1" presStyleCnt="1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38DB2C-33D8-43BA-B909-4919D62630FB}" type="pres">
      <dgm:prSet presAssocID="{FEF6AD59-DE55-4AFC-81F4-B60F3B50A813}" presName="sibTrans" presStyleLbl="sibTrans2D1" presStyleIdx="1" presStyleCnt="12"/>
      <dgm:spPr/>
      <dgm:t>
        <a:bodyPr/>
        <a:lstStyle/>
        <a:p>
          <a:endParaRPr lang="zh-CN" altLang="en-US"/>
        </a:p>
      </dgm:t>
    </dgm:pt>
    <dgm:pt modelId="{3A38828A-5091-4C32-ADBC-3841271DA5CE}" type="pres">
      <dgm:prSet presAssocID="{FEF6AD59-DE55-4AFC-81F4-B60F3B50A813}" presName="connectorText" presStyleLbl="sibTrans2D1" presStyleIdx="1" presStyleCnt="12"/>
      <dgm:spPr/>
      <dgm:t>
        <a:bodyPr/>
        <a:lstStyle/>
        <a:p>
          <a:endParaRPr lang="zh-CN" altLang="en-US"/>
        </a:p>
      </dgm:t>
    </dgm:pt>
    <dgm:pt modelId="{B0EA58CF-465A-4783-ADED-4041AB64A433}" type="pres">
      <dgm:prSet presAssocID="{04037D9B-1739-4FCA-85FF-BB0BCD992070}" presName="node" presStyleLbl="node1" presStyleIdx="2" presStyleCnt="1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71F1A2-F43E-4558-B7FF-4E14AD2A5052}" type="pres">
      <dgm:prSet presAssocID="{3528244B-8641-4E33-97F2-7321E351ED69}" presName="sibTrans" presStyleLbl="sibTrans2D1" presStyleIdx="2" presStyleCnt="12"/>
      <dgm:spPr/>
      <dgm:t>
        <a:bodyPr/>
        <a:lstStyle/>
        <a:p>
          <a:endParaRPr lang="zh-CN" altLang="en-US"/>
        </a:p>
      </dgm:t>
    </dgm:pt>
    <dgm:pt modelId="{9AA46B83-CCDD-4CBD-ABFF-DABDB3DABA38}" type="pres">
      <dgm:prSet presAssocID="{3528244B-8641-4E33-97F2-7321E351ED69}" presName="connectorText" presStyleLbl="sibTrans2D1" presStyleIdx="2" presStyleCnt="12"/>
      <dgm:spPr/>
      <dgm:t>
        <a:bodyPr/>
        <a:lstStyle/>
        <a:p>
          <a:endParaRPr lang="zh-CN" altLang="en-US"/>
        </a:p>
      </dgm:t>
    </dgm:pt>
    <dgm:pt modelId="{A63742E8-8097-4EAF-A089-72C6532A8B1C}" type="pres">
      <dgm:prSet presAssocID="{7B01C4A4-40D2-4D0B-AB2E-67B0A39CC2A2}" presName="node" presStyleLbl="node1" presStyleIdx="3" presStyleCnt="1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ABB7CB0-4A73-4BD4-BC5C-EEF72BE32ED7}" type="pres">
      <dgm:prSet presAssocID="{381B4214-1740-4AA3-B1F2-5CE0E5C31F57}" presName="sibTrans" presStyleLbl="sibTrans2D1" presStyleIdx="3" presStyleCnt="12"/>
      <dgm:spPr/>
      <dgm:t>
        <a:bodyPr/>
        <a:lstStyle/>
        <a:p>
          <a:endParaRPr lang="zh-CN" altLang="en-US"/>
        </a:p>
      </dgm:t>
    </dgm:pt>
    <dgm:pt modelId="{A3DC59E0-8549-4764-89A7-F7CEA17459D9}" type="pres">
      <dgm:prSet presAssocID="{381B4214-1740-4AA3-B1F2-5CE0E5C31F57}" presName="connectorText" presStyleLbl="sibTrans2D1" presStyleIdx="3" presStyleCnt="12"/>
      <dgm:spPr/>
      <dgm:t>
        <a:bodyPr/>
        <a:lstStyle/>
        <a:p>
          <a:endParaRPr lang="zh-CN" altLang="en-US"/>
        </a:p>
      </dgm:t>
    </dgm:pt>
    <dgm:pt modelId="{E6525991-C090-4084-B123-15724413C871}" type="pres">
      <dgm:prSet presAssocID="{6246A8F1-F845-41D2-9272-503E32C38C8F}" presName="node" presStyleLbl="node1" presStyleIdx="4" presStyleCnt="1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8B53F4D-187D-4E1B-8E81-4980C11F5E7E}" type="pres">
      <dgm:prSet presAssocID="{3CBB0A1B-7025-467D-B2EB-53D5FD9324DF}" presName="sibTrans" presStyleLbl="sibTrans2D1" presStyleIdx="4" presStyleCnt="12"/>
      <dgm:spPr/>
      <dgm:t>
        <a:bodyPr/>
        <a:lstStyle/>
        <a:p>
          <a:endParaRPr lang="zh-CN" altLang="en-US"/>
        </a:p>
      </dgm:t>
    </dgm:pt>
    <dgm:pt modelId="{49B75947-03B3-46DE-BAF4-5F4FCED47845}" type="pres">
      <dgm:prSet presAssocID="{3CBB0A1B-7025-467D-B2EB-53D5FD9324DF}" presName="connectorText" presStyleLbl="sibTrans2D1" presStyleIdx="4" presStyleCnt="12"/>
      <dgm:spPr/>
      <dgm:t>
        <a:bodyPr/>
        <a:lstStyle/>
        <a:p>
          <a:endParaRPr lang="zh-CN" altLang="en-US"/>
        </a:p>
      </dgm:t>
    </dgm:pt>
    <dgm:pt modelId="{182861A5-DB95-4758-92D0-B773CE038C7B}" type="pres">
      <dgm:prSet presAssocID="{1561898B-B680-48F3-B010-999D411CFE0D}" presName="node" presStyleLbl="node1" presStyleIdx="5" presStyleCnt="1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260053F-17A7-416C-AE8F-3F50DF364114}" type="pres">
      <dgm:prSet presAssocID="{D374F2C7-F142-472F-98F2-FC6A5FD51A7C}" presName="sibTrans" presStyleLbl="sibTrans2D1" presStyleIdx="5" presStyleCnt="12"/>
      <dgm:spPr/>
      <dgm:t>
        <a:bodyPr/>
        <a:lstStyle/>
        <a:p>
          <a:endParaRPr lang="zh-CN" altLang="en-US"/>
        </a:p>
      </dgm:t>
    </dgm:pt>
    <dgm:pt modelId="{BF970454-22BB-4E89-B738-1830CA89D08E}" type="pres">
      <dgm:prSet presAssocID="{D374F2C7-F142-472F-98F2-FC6A5FD51A7C}" presName="connectorText" presStyleLbl="sibTrans2D1" presStyleIdx="5" presStyleCnt="12"/>
      <dgm:spPr/>
      <dgm:t>
        <a:bodyPr/>
        <a:lstStyle/>
        <a:p>
          <a:endParaRPr lang="zh-CN" altLang="en-US"/>
        </a:p>
      </dgm:t>
    </dgm:pt>
    <dgm:pt modelId="{DD1EDB9E-94B4-4C78-A0E2-523F498C4FA4}" type="pres">
      <dgm:prSet presAssocID="{20AAB093-1332-44EA-85A1-F561E25BB9C1}" presName="node" presStyleLbl="node1" presStyleIdx="6" presStyleCnt="1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3080AB6-A3E4-466A-89A0-8683C09410CC}" type="pres">
      <dgm:prSet presAssocID="{FEE3294F-F4D1-4A72-AA23-911A2A3D709A}" presName="sibTrans" presStyleLbl="sibTrans2D1" presStyleIdx="6" presStyleCnt="12"/>
      <dgm:spPr/>
      <dgm:t>
        <a:bodyPr/>
        <a:lstStyle/>
        <a:p>
          <a:endParaRPr lang="zh-CN" altLang="en-US"/>
        </a:p>
      </dgm:t>
    </dgm:pt>
    <dgm:pt modelId="{38A76386-2E45-4D36-8F65-232AE2F4F007}" type="pres">
      <dgm:prSet presAssocID="{FEE3294F-F4D1-4A72-AA23-911A2A3D709A}" presName="connectorText" presStyleLbl="sibTrans2D1" presStyleIdx="6" presStyleCnt="12"/>
      <dgm:spPr/>
      <dgm:t>
        <a:bodyPr/>
        <a:lstStyle/>
        <a:p>
          <a:endParaRPr lang="zh-CN" altLang="en-US"/>
        </a:p>
      </dgm:t>
    </dgm:pt>
    <dgm:pt modelId="{1B20EACF-7509-4F2E-8E5C-937B69F01B81}" type="pres">
      <dgm:prSet presAssocID="{DD0602A2-4C99-487F-952C-69A21D8D3286}" presName="node" presStyleLbl="node1" presStyleIdx="7" presStyleCnt="1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4F6470-9C60-4FF6-9000-A1C2FE2A9FB7}" type="pres">
      <dgm:prSet presAssocID="{AB72FF96-1585-4179-8A64-8C19291ADACD}" presName="sibTrans" presStyleLbl="sibTrans2D1" presStyleIdx="7" presStyleCnt="12"/>
      <dgm:spPr/>
      <dgm:t>
        <a:bodyPr/>
        <a:lstStyle/>
        <a:p>
          <a:endParaRPr lang="zh-CN" altLang="en-US"/>
        </a:p>
      </dgm:t>
    </dgm:pt>
    <dgm:pt modelId="{4FEB90A9-8E4C-4B6E-9497-07651EEDC506}" type="pres">
      <dgm:prSet presAssocID="{AB72FF96-1585-4179-8A64-8C19291ADACD}" presName="connectorText" presStyleLbl="sibTrans2D1" presStyleIdx="7" presStyleCnt="12"/>
      <dgm:spPr/>
      <dgm:t>
        <a:bodyPr/>
        <a:lstStyle/>
        <a:p>
          <a:endParaRPr lang="zh-CN" altLang="en-US"/>
        </a:p>
      </dgm:t>
    </dgm:pt>
    <dgm:pt modelId="{EAFAA641-2093-4D8A-9093-A9346D0C28F9}" type="pres">
      <dgm:prSet presAssocID="{3ABBAFF2-F077-4F0F-88AA-BDC55A9EC7AD}" presName="node" presStyleLbl="node1" presStyleIdx="8" presStyleCnt="1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3BE45A-6623-4438-94B3-E07933F40E40}" type="pres">
      <dgm:prSet presAssocID="{AD27C96D-A437-43C2-8398-2BF493EF5C3D}" presName="sibTrans" presStyleLbl="sibTrans2D1" presStyleIdx="8" presStyleCnt="12"/>
      <dgm:spPr/>
      <dgm:t>
        <a:bodyPr/>
        <a:lstStyle/>
        <a:p>
          <a:endParaRPr lang="zh-CN" altLang="en-US"/>
        </a:p>
      </dgm:t>
    </dgm:pt>
    <dgm:pt modelId="{7C8BF3D8-49D7-42C2-8FED-AD906C3CC39D}" type="pres">
      <dgm:prSet presAssocID="{AD27C96D-A437-43C2-8398-2BF493EF5C3D}" presName="connectorText" presStyleLbl="sibTrans2D1" presStyleIdx="8" presStyleCnt="12"/>
      <dgm:spPr/>
      <dgm:t>
        <a:bodyPr/>
        <a:lstStyle/>
        <a:p>
          <a:endParaRPr lang="zh-CN" altLang="en-US"/>
        </a:p>
      </dgm:t>
    </dgm:pt>
    <dgm:pt modelId="{5EB91E4D-B378-4C70-8752-809E771F3FF2}" type="pres">
      <dgm:prSet presAssocID="{CA0A00C0-BC8E-4B08-A6A1-14325730951D}" presName="node" presStyleLbl="node1" presStyleIdx="9" presStyleCnt="1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761ADED-431D-4E61-80E4-0648735A3AA1}" type="pres">
      <dgm:prSet presAssocID="{8ED2221F-2700-4848-8C70-BAC006E5375B}" presName="sibTrans" presStyleLbl="sibTrans2D1" presStyleIdx="9" presStyleCnt="12"/>
      <dgm:spPr/>
      <dgm:t>
        <a:bodyPr/>
        <a:lstStyle/>
        <a:p>
          <a:endParaRPr lang="zh-CN" altLang="en-US"/>
        </a:p>
      </dgm:t>
    </dgm:pt>
    <dgm:pt modelId="{B1DE71E6-286D-428D-88DB-702A7AAAA411}" type="pres">
      <dgm:prSet presAssocID="{8ED2221F-2700-4848-8C70-BAC006E5375B}" presName="connectorText" presStyleLbl="sibTrans2D1" presStyleIdx="9" presStyleCnt="12"/>
      <dgm:spPr/>
      <dgm:t>
        <a:bodyPr/>
        <a:lstStyle/>
        <a:p>
          <a:endParaRPr lang="zh-CN" altLang="en-US"/>
        </a:p>
      </dgm:t>
    </dgm:pt>
    <dgm:pt modelId="{6F1DE0BB-A16C-483A-AC20-52D213B180E0}" type="pres">
      <dgm:prSet presAssocID="{B40EBB90-621A-42C6-A629-9A3EBF4A9046}" presName="node" presStyleLbl="node1" presStyleIdx="10" presStyleCnt="1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103A3F2-EE2D-4B02-BBE9-8C217CE5A6C9}" type="pres">
      <dgm:prSet presAssocID="{7353653D-9CD7-444F-90C2-8ADB3C5D28A3}" presName="sibTrans" presStyleLbl="sibTrans2D1" presStyleIdx="10" presStyleCnt="12"/>
      <dgm:spPr/>
      <dgm:t>
        <a:bodyPr/>
        <a:lstStyle/>
        <a:p>
          <a:endParaRPr lang="zh-CN" altLang="en-US"/>
        </a:p>
      </dgm:t>
    </dgm:pt>
    <dgm:pt modelId="{171F9C9E-2C97-42FC-A722-07AD9E595F41}" type="pres">
      <dgm:prSet presAssocID="{7353653D-9CD7-444F-90C2-8ADB3C5D28A3}" presName="connectorText" presStyleLbl="sibTrans2D1" presStyleIdx="10" presStyleCnt="12"/>
      <dgm:spPr/>
      <dgm:t>
        <a:bodyPr/>
        <a:lstStyle/>
        <a:p>
          <a:endParaRPr lang="zh-CN" altLang="en-US"/>
        </a:p>
      </dgm:t>
    </dgm:pt>
    <dgm:pt modelId="{7F1B508A-D9BB-4B56-B683-2565B60DA7C6}" type="pres">
      <dgm:prSet presAssocID="{641D8AF3-2D69-4AD3-96E1-035A3A4F4DEA}" presName="node" presStyleLbl="node1" presStyleIdx="11" presStyleCnt="1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907690-5C75-4395-A980-DAD6F35C1802}" type="pres">
      <dgm:prSet presAssocID="{445AB3CF-D32E-4A76-AEE3-8EBAA06E0F3F}" presName="sibTrans" presStyleLbl="sibTrans2D1" presStyleIdx="11" presStyleCnt="12"/>
      <dgm:spPr/>
      <dgm:t>
        <a:bodyPr/>
        <a:lstStyle/>
        <a:p>
          <a:endParaRPr lang="zh-CN" altLang="en-US"/>
        </a:p>
      </dgm:t>
    </dgm:pt>
    <dgm:pt modelId="{743E62D6-8998-4078-B0FD-E9983CD56321}" type="pres">
      <dgm:prSet presAssocID="{445AB3CF-D32E-4A76-AEE3-8EBAA06E0F3F}" presName="connectorText" presStyleLbl="sibTrans2D1" presStyleIdx="11" presStyleCnt="12"/>
      <dgm:spPr/>
      <dgm:t>
        <a:bodyPr/>
        <a:lstStyle/>
        <a:p>
          <a:endParaRPr lang="zh-CN" altLang="en-US"/>
        </a:p>
      </dgm:t>
    </dgm:pt>
    <dgm:pt modelId="{E01821B2-C49A-4FBC-975B-6B22736C65AA}" type="pres">
      <dgm:prSet presAssocID="{798CEB2A-5360-4D9B-8FB4-984986C67019}" presName="node" presStyleLbl="node1" presStyleIdx="12" presStyleCnt="1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1635810-8145-4F43-AE8B-377DF48762B8}" type="presOf" srcId="{3CBB0A1B-7025-467D-B2EB-53D5FD9324DF}" destId="{B8B53F4D-187D-4E1B-8E81-4980C11F5E7E}" srcOrd="0" destOrd="0" presId="urn:microsoft.com/office/officeart/2005/8/layout/process5"/>
    <dgm:cxn modelId="{6D7E8DAD-3F8A-4FDA-8899-E21E22FB0AB8}" srcId="{62EE7601-F155-4E05-9287-09A2B9948ECD}" destId="{DD0602A2-4C99-487F-952C-69A21D8D3286}" srcOrd="7" destOrd="0" parTransId="{437C7DAD-81BA-40B3-99F6-B737CE70E506}" sibTransId="{AB72FF96-1585-4179-8A64-8C19291ADACD}"/>
    <dgm:cxn modelId="{87543BA7-DA30-4770-9833-7332C4D6390A}" srcId="{62EE7601-F155-4E05-9287-09A2B9948ECD}" destId="{641D8AF3-2D69-4AD3-96E1-035A3A4F4DEA}" srcOrd="11" destOrd="0" parTransId="{B9BDB85A-9A22-41A0-B4AA-6EAB86D4B2CF}" sibTransId="{445AB3CF-D32E-4A76-AEE3-8EBAA06E0F3F}"/>
    <dgm:cxn modelId="{4B68DC23-28A2-4876-B19B-701F62E1FEB0}" type="presOf" srcId="{8ED2221F-2700-4848-8C70-BAC006E5375B}" destId="{B1DE71E6-286D-428D-88DB-702A7AAAA411}" srcOrd="1" destOrd="0" presId="urn:microsoft.com/office/officeart/2005/8/layout/process5"/>
    <dgm:cxn modelId="{74A921F6-49F1-41AF-8320-BE98386CC72E}" type="presOf" srcId="{5E378164-81CF-47A2-9393-3F17F8833538}" destId="{2FE43777-9ABA-4BD2-AA7E-3C0F41098A5A}" srcOrd="0" destOrd="0" presId="urn:microsoft.com/office/officeart/2005/8/layout/process5"/>
    <dgm:cxn modelId="{2C42F9E9-4615-4CA3-88AC-01C19B66F84A}" type="presOf" srcId="{857D8C9A-793C-465D-8457-BB60E3E7155E}" destId="{E17350F3-56A6-4E7F-B5C1-3922CDCFDBAF}" srcOrd="0" destOrd="0" presId="urn:microsoft.com/office/officeart/2005/8/layout/process5"/>
    <dgm:cxn modelId="{E2D5CA25-FFD1-47A9-959D-BAE021ED4692}" srcId="{62EE7601-F155-4E05-9287-09A2B9948ECD}" destId="{6246A8F1-F845-41D2-9272-503E32C38C8F}" srcOrd="4" destOrd="0" parTransId="{E15CD487-01D3-4AE1-A90B-6CA12421B6B9}" sibTransId="{3CBB0A1B-7025-467D-B2EB-53D5FD9324DF}"/>
    <dgm:cxn modelId="{D182B4FA-AA67-4124-89D0-C90123094F10}" srcId="{62EE7601-F155-4E05-9287-09A2B9948ECD}" destId="{5E378164-81CF-47A2-9393-3F17F8833538}" srcOrd="0" destOrd="0" parTransId="{E195F80E-E582-481C-8977-E407D7A93F2B}" sibTransId="{857D8C9A-793C-465D-8457-BB60E3E7155E}"/>
    <dgm:cxn modelId="{E6329DAF-1F9F-4218-9ABA-88C00355200A}" type="presOf" srcId="{3ABBAFF2-F077-4F0F-88AA-BDC55A9EC7AD}" destId="{EAFAA641-2093-4D8A-9093-A9346D0C28F9}" srcOrd="0" destOrd="0" presId="urn:microsoft.com/office/officeart/2005/8/layout/process5"/>
    <dgm:cxn modelId="{82781220-0E1F-4CED-BF0D-F4ED3FA89F5C}" type="presOf" srcId="{8CFBD305-90DF-4E45-91B5-6EB6C68F6399}" destId="{6A35D4C1-B725-482F-8B33-06FE3D2DDAEE}" srcOrd="0" destOrd="0" presId="urn:microsoft.com/office/officeart/2005/8/layout/process5"/>
    <dgm:cxn modelId="{D17E419E-2805-4258-B95E-B08271FAF836}" type="presOf" srcId="{3528244B-8641-4E33-97F2-7321E351ED69}" destId="{9AA46B83-CCDD-4CBD-ABFF-DABDB3DABA38}" srcOrd="1" destOrd="0" presId="urn:microsoft.com/office/officeart/2005/8/layout/process5"/>
    <dgm:cxn modelId="{4B684189-291B-40C6-A77D-2B07E0742E50}" type="presOf" srcId="{AD27C96D-A437-43C2-8398-2BF493EF5C3D}" destId="{7C8BF3D8-49D7-42C2-8FED-AD906C3CC39D}" srcOrd="1" destOrd="0" presId="urn:microsoft.com/office/officeart/2005/8/layout/process5"/>
    <dgm:cxn modelId="{3BBE77C9-DE52-4A94-B45C-F296FD7B9D10}" type="presOf" srcId="{8ED2221F-2700-4848-8C70-BAC006E5375B}" destId="{E761ADED-431D-4E61-80E4-0648735A3AA1}" srcOrd="0" destOrd="0" presId="urn:microsoft.com/office/officeart/2005/8/layout/process5"/>
    <dgm:cxn modelId="{2EEA95DF-C2D1-4C60-AE84-3CCF2BC528FB}" type="presOf" srcId="{3CBB0A1B-7025-467D-B2EB-53D5FD9324DF}" destId="{49B75947-03B3-46DE-BAF4-5F4FCED47845}" srcOrd="1" destOrd="0" presId="urn:microsoft.com/office/officeart/2005/8/layout/process5"/>
    <dgm:cxn modelId="{684A7F44-E782-41CE-934D-A94A9A7C51D0}" type="presOf" srcId="{B40EBB90-621A-42C6-A629-9A3EBF4A9046}" destId="{6F1DE0BB-A16C-483A-AC20-52D213B180E0}" srcOrd="0" destOrd="0" presId="urn:microsoft.com/office/officeart/2005/8/layout/process5"/>
    <dgm:cxn modelId="{575F7C44-B1BB-4F94-9893-AD3FB397C71C}" srcId="{62EE7601-F155-4E05-9287-09A2B9948ECD}" destId="{798CEB2A-5360-4D9B-8FB4-984986C67019}" srcOrd="12" destOrd="0" parTransId="{0B379F27-01E2-4A06-AC6F-58D67343BC64}" sibTransId="{2F262241-4CF3-4836-A3B5-CD2B78058CE4}"/>
    <dgm:cxn modelId="{F4D7D201-B309-4416-9946-034F61B41948}" type="presOf" srcId="{62EE7601-F155-4E05-9287-09A2B9948ECD}" destId="{612628D4-8387-4001-BDF1-85CFC11360E1}" srcOrd="0" destOrd="0" presId="urn:microsoft.com/office/officeart/2005/8/layout/process5"/>
    <dgm:cxn modelId="{1F4D59E8-5B96-490E-975B-B1FCEFC22F33}" type="presOf" srcId="{AB72FF96-1585-4179-8A64-8C19291ADACD}" destId="{1A4F6470-9C60-4FF6-9000-A1C2FE2A9FB7}" srcOrd="0" destOrd="0" presId="urn:microsoft.com/office/officeart/2005/8/layout/process5"/>
    <dgm:cxn modelId="{0B9F3045-7F0D-4405-AFD5-553BB5714DED}" type="presOf" srcId="{445AB3CF-D32E-4A76-AEE3-8EBAA06E0F3F}" destId="{71907690-5C75-4395-A980-DAD6F35C1802}" srcOrd="0" destOrd="0" presId="urn:microsoft.com/office/officeart/2005/8/layout/process5"/>
    <dgm:cxn modelId="{841CFBC9-4FF9-4BC9-BC14-C498867B6901}" type="presOf" srcId="{7353653D-9CD7-444F-90C2-8ADB3C5D28A3}" destId="{171F9C9E-2C97-42FC-A722-07AD9E595F41}" srcOrd="1" destOrd="0" presId="urn:microsoft.com/office/officeart/2005/8/layout/process5"/>
    <dgm:cxn modelId="{6DED25BF-1A5F-48A9-8C12-FA34944D3833}" srcId="{62EE7601-F155-4E05-9287-09A2B9948ECD}" destId="{20AAB093-1332-44EA-85A1-F561E25BB9C1}" srcOrd="6" destOrd="0" parTransId="{52201BA4-379F-4617-BD23-7C448F9400C5}" sibTransId="{FEE3294F-F4D1-4A72-AA23-911A2A3D709A}"/>
    <dgm:cxn modelId="{C7AE7AD9-215A-46B6-BE00-B22E73112AED}" srcId="{62EE7601-F155-4E05-9287-09A2B9948ECD}" destId="{7B01C4A4-40D2-4D0B-AB2E-67B0A39CC2A2}" srcOrd="3" destOrd="0" parTransId="{0BAA02E8-B9A7-4FC3-81C6-ECC8581DBD8C}" sibTransId="{381B4214-1740-4AA3-B1F2-5CE0E5C31F57}"/>
    <dgm:cxn modelId="{49046049-0461-43A5-8E93-C4A243FF3639}" type="presOf" srcId="{381B4214-1740-4AA3-B1F2-5CE0E5C31F57}" destId="{A3DC59E0-8549-4764-89A7-F7CEA17459D9}" srcOrd="1" destOrd="0" presId="urn:microsoft.com/office/officeart/2005/8/layout/process5"/>
    <dgm:cxn modelId="{47A13862-3F8F-49F5-BA64-D472D9E0D996}" type="presOf" srcId="{AD27C96D-A437-43C2-8398-2BF493EF5C3D}" destId="{F23BE45A-6623-4438-94B3-E07933F40E40}" srcOrd="0" destOrd="0" presId="urn:microsoft.com/office/officeart/2005/8/layout/process5"/>
    <dgm:cxn modelId="{0260B55A-2D4A-4CF5-91FF-81B05B0B7E57}" type="presOf" srcId="{D374F2C7-F142-472F-98F2-FC6A5FD51A7C}" destId="{BF970454-22BB-4E89-B738-1830CA89D08E}" srcOrd="1" destOrd="0" presId="urn:microsoft.com/office/officeart/2005/8/layout/process5"/>
    <dgm:cxn modelId="{BB46C57B-8CD9-4F5C-A348-078C17C15DBF}" type="presOf" srcId="{FEF6AD59-DE55-4AFC-81F4-B60F3B50A813}" destId="{3A38828A-5091-4C32-ADBC-3841271DA5CE}" srcOrd="1" destOrd="0" presId="urn:microsoft.com/office/officeart/2005/8/layout/process5"/>
    <dgm:cxn modelId="{2BAC688F-7D4A-445E-9421-B3D81B0A653D}" type="presOf" srcId="{6246A8F1-F845-41D2-9272-503E32C38C8F}" destId="{E6525991-C090-4084-B123-15724413C871}" srcOrd="0" destOrd="0" presId="urn:microsoft.com/office/officeart/2005/8/layout/process5"/>
    <dgm:cxn modelId="{B1CA5FEB-D00C-4211-95B4-F039CA4C23DC}" srcId="{62EE7601-F155-4E05-9287-09A2B9948ECD}" destId="{B40EBB90-621A-42C6-A629-9A3EBF4A9046}" srcOrd="10" destOrd="0" parTransId="{3611F913-8147-403A-9836-7D0C5C78CEE6}" sibTransId="{7353653D-9CD7-444F-90C2-8ADB3C5D28A3}"/>
    <dgm:cxn modelId="{824D63B7-0606-48C7-A216-A741011A76A1}" type="presOf" srcId="{FEE3294F-F4D1-4A72-AA23-911A2A3D709A}" destId="{13080AB6-A3E4-466A-89A0-8683C09410CC}" srcOrd="0" destOrd="0" presId="urn:microsoft.com/office/officeart/2005/8/layout/process5"/>
    <dgm:cxn modelId="{B1340963-86CE-4775-817F-F6BD42E4CFCC}" type="presOf" srcId="{DD0602A2-4C99-487F-952C-69A21D8D3286}" destId="{1B20EACF-7509-4F2E-8E5C-937B69F01B81}" srcOrd="0" destOrd="0" presId="urn:microsoft.com/office/officeart/2005/8/layout/process5"/>
    <dgm:cxn modelId="{3DFBC3D0-738E-4EE2-820F-53BBC5B37457}" srcId="{62EE7601-F155-4E05-9287-09A2B9948ECD}" destId="{04037D9B-1739-4FCA-85FF-BB0BCD992070}" srcOrd="2" destOrd="0" parTransId="{9B6F3C69-4E2A-4961-9DDE-1BF5436DF008}" sibTransId="{3528244B-8641-4E33-97F2-7321E351ED69}"/>
    <dgm:cxn modelId="{FD237E71-B9E3-4AF3-A0B3-2BA2E72C5E1A}" type="presOf" srcId="{857D8C9A-793C-465D-8457-BB60E3E7155E}" destId="{3F69311B-BEEB-44DF-A83B-DB1341F94C52}" srcOrd="1" destOrd="0" presId="urn:microsoft.com/office/officeart/2005/8/layout/process5"/>
    <dgm:cxn modelId="{56841B30-4816-492F-B91F-1057F65CB68D}" type="presOf" srcId="{CA0A00C0-BC8E-4B08-A6A1-14325730951D}" destId="{5EB91E4D-B378-4C70-8752-809E771F3FF2}" srcOrd="0" destOrd="0" presId="urn:microsoft.com/office/officeart/2005/8/layout/process5"/>
    <dgm:cxn modelId="{26D2A224-97FE-4CB7-A868-9F0304460DC3}" type="presOf" srcId="{7353653D-9CD7-444F-90C2-8ADB3C5D28A3}" destId="{E103A3F2-EE2D-4B02-BBE9-8C217CE5A6C9}" srcOrd="0" destOrd="0" presId="urn:microsoft.com/office/officeart/2005/8/layout/process5"/>
    <dgm:cxn modelId="{49904FAC-4FF3-4653-8582-940BC211B585}" type="presOf" srcId="{3528244B-8641-4E33-97F2-7321E351ED69}" destId="{0E71F1A2-F43E-4558-B7FF-4E14AD2A5052}" srcOrd="0" destOrd="0" presId="urn:microsoft.com/office/officeart/2005/8/layout/process5"/>
    <dgm:cxn modelId="{A48C0D05-4ABD-4859-88A3-0D37F42877D3}" srcId="{62EE7601-F155-4E05-9287-09A2B9948ECD}" destId="{1561898B-B680-48F3-B010-999D411CFE0D}" srcOrd="5" destOrd="0" parTransId="{763252CB-0199-4A7A-BA8B-8CBEF0088212}" sibTransId="{D374F2C7-F142-472F-98F2-FC6A5FD51A7C}"/>
    <dgm:cxn modelId="{6281D142-86EF-43CE-965B-61FBC5F01979}" srcId="{62EE7601-F155-4E05-9287-09A2B9948ECD}" destId="{3ABBAFF2-F077-4F0F-88AA-BDC55A9EC7AD}" srcOrd="8" destOrd="0" parTransId="{8E80CC88-9975-4366-B809-03990E26D554}" sibTransId="{AD27C96D-A437-43C2-8398-2BF493EF5C3D}"/>
    <dgm:cxn modelId="{502B2236-7916-414F-8862-0385F2BEA96C}" type="presOf" srcId="{381B4214-1740-4AA3-B1F2-5CE0E5C31F57}" destId="{AABB7CB0-4A73-4BD4-BC5C-EEF72BE32ED7}" srcOrd="0" destOrd="0" presId="urn:microsoft.com/office/officeart/2005/8/layout/process5"/>
    <dgm:cxn modelId="{7F67B1CB-DBC7-44A5-BFBB-2F522389B95E}" type="presOf" srcId="{798CEB2A-5360-4D9B-8FB4-984986C67019}" destId="{E01821B2-C49A-4FBC-975B-6B22736C65AA}" srcOrd="0" destOrd="0" presId="urn:microsoft.com/office/officeart/2005/8/layout/process5"/>
    <dgm:cxn modelId="{D3AB4919-0824-4A93-BD49-455357A73C30}" type="presOf" srcId="{1561898B-B680-48F3-B010-999D411CFE0D}" destId="{182861A5-DB95-4758-92D0-B773CE038C7B}" srcOrd="0" destOrd="0" presId="urn:microsoft.com/office/officeart/2005/8/layout/process5"/>
    <dgm:cxn modelId="{7B428FD3-218E-4F53-A015-B3ECFD45EF6D}" type="presOf" srcId="{FEF6AD59-DE55-4AFC-81F4-B60F3B50A813}" destId="{EC38DB2C-33D8-43BA-B909-4919D62630FB}" srcOrd="0" destOrd="0" presId="urn:microsoft.com/office/officeart/2005/8/layout/process5"/>
    <dgm:cxn modelId="{4BDCC39E-4C0A-4A7A-9578-9BA9AD591AA9}" type="presOf" srcId="{04037D9B-1739-4FCA-85FF-BB0BCD992070}" destId="{B0EA58CF-465A-4783-ADED-4041AB64A433}" srcOrd="0" destOrd="0" presId="urn:microsoft.com/office/officeart/2005/8/layout/process5"/>
    <dgm:cxn modelId="{C8E64045-5344-4A8A-94AB-4A2686E961AA}" type="presOf" srcId="{20AAB093-1332-44EA-85A1-F561E25BB9C1}" destId="{DD1EDB9E-94B4-4C78-A0E2-523F498C4FA4}" srcOrd="0" destOrd="0" presId="urn:microsoft.com/office/officeart/2005/8/layout/process5"/>
    <dgm:cxn modelId="{FF5E0307-000D-4731-9F4D-9D1749862AA4}" type="presOf" srcId="{AB72FF96-1585-4179-8A64-8C19291ADACD}" destId="{4FEB90A9-8E4C-4B6E-9497-07651EEDC506}" srcOrd="1" destOrd="0" presId="urn:microsoft.com/office/officeart/2005/8/layout/process5"/>
    <dgm:cxn modelId="{8F0D2DD7-9A2F-4DAA-926E-4DF63261DDC0}" type="presOf" srcId="{FEE3294F-F4D1-4A72-AA23-911A2A3D709A}" destId="{38A76386-2E45-4D36-8F65-232AE2F4F007}" srcOrd="1" destOrd="0" presId="urn:microsoft.com/office/officeart/2005/8/layout/process5"/>
    <dgm:cxn modelId="{62E5079F-7F91-4596-B47A-D00C6A55AB52}" srcId="{62EE7601-F155-4E05-9287-09A2B9948ECD}" destId="{8CFBD305-90DF-4E45-91B5-6EB6C68F6399}" srcOrd="1" destOrd="0" parTransId="{0A361AF7-4C82-4BAE-8661-90BAFAB40C42}" sibTransId="{FEF6AD59-DE55-4AFC-81F4-B60F3B50A813}"/>
    <dgm:cxn modelId="{C5359AAC-A145-4AE8-ABB1-5DADC2145C29}" type="presOf" srcId="{641D8AF3-2D69-4AD3-96E1-035A3A4F4DEA}" destId="{7F1B508A-D9BB-4B56-B683-2565B60DA7C6}" srcOrd="0" destOrd="0" presId="urn:microsoft.com/office/officeart/2005/8/layout/process5"/>
    <dgm:cxn modelId="{61899EFB-D0EE-488D-919E-62043723E5A4}" type="presOf" srcId="{445AB3CF-D32E-4A76-AEE3-8EBAA06E0F3F}" destId="{743E62D6-8998-4078-B0FD-E9983CD56321}" srcOrd="1" destOrd="0" presId="urn:microsoft.com/office/officeart/2005/8/layout/process5"/>
    <dgm:cxn modelId="{0FE463DC-4F1A-4FC3-B401-C5F9B4037592}" srcId="{62EE7601-F155-4E05-9287-09A2B9948ECD}" destId="{CA0A00C0-BC8E-4B08-A6A1-14325730951D}" srcOrd="9" destOrd="0" parTransId="{84826F56-D634-4656-B857-476EE65784E7}" sibTransId="{8ED2221F-2700-4848-8C70-BAC006E5375B}"/>
    <dgm:cxn modelId="{1398BD6E-B1A5-4C87-8ED7-3585D17AC454}" type="presOf" srcId="{7B01C4A4-40D2-4D0B-AB2E-67B0A39CC2A2}" destId="{A63742E8-8097-4EAF-A089-72C6532A8B1C}" srcOrd="0" destOrd="0" presId="urn:microsoft.com/office/officeart/2005/8/layout/process5"/>
    <dgm:cxn modelId="{09F2845D-1CAF-4C93-9158-2FC28C187910}" type="presOf" srcId="{D374F2C7-F142-472F-98F2-FC6A5FD51A7C}" destId="{7260053F-17A7-416C-AE8F-3F50DF364114}" srcOrd="0" destOrd="0" presId="urn:microsoft.com/office/officeart/2005/8/layout/process5"/>
    <dgm:cxn modelId="{EB239688-919D-4C0F-A783-311E49A13424}" type="presParOf" srcId="{612628D4-8387-4001-BDF1-85CFC11360E1}" destId="{2FE43777-9ABA-4BD2-AA7E-3C0F41098A5A}" srcOrd="0" destOrd="0" presId="urn:microsoft.com/office/officeart/2005/8/layout/process5"/>
    <dgm:cxn modelId="{DC60A70C-71A0-480B-823B-43112F30D366}" type="presParOf" srcId="{612628D4-8387-4001-BDF1-85CFC11360E1}" destId="{E17350F3-56A6-4E7F-B5C1-3922CDCFDBAF}" srcOrd="1" destOrd="0" presId="urn:microsoft.com/office/officeart/2005/8/layout/process5"/>
    <dgm:cxn modelId="{8D30511C-D445-45E0-BE2F-5AA08C610D6C}" type="presParOf" srcId="{E17350F3-56A6-4E7F-B5C1-3922CDCFDBAF}" destId="{3F69311B-BEEB-44DF-A83B-DB1341F94C52}" srcOrd="0" destOrd="0" presId="urn:microsoft.com/office/officeart/2005/8/layout/process5"/>
    <dgm:cxn modelId="{891C4593-685C-4EE8-979E-3D674A1046BC}" type="presParOf" srcId="{612628D4-8387-4001-BDF1-85CFC11360E1}" destId="{6A35D4C1-B725-482F-8B33-06FE3D2DDAEE}" srcOrd="2" destOrd="0" presId="urn:microsoft.com/office/officeart/2005/8/layout/process5"/>
    <dgm:cxn modelId="{1D4F21AE-B5B7-4597-BDEC-6693A30C526A}" type="presParOf" srcId="{612628D4-8387-4001-BDF1-85CFC11360E1}" destId="{EC38DB2C-33D8-43BA-B909-4919D62630FB}" srcOrd="3" destOrd="0" presId="urn:microsoft.com/office/officeart/2005/8/layout/process5"/>
    <dgm:cxn modelId="{2B7924EF-8E09-4599-9BA7-0ED9C5859B9E}" type="presParOf" srcId="{EC38DB2C-33D8-43BA-B909-4919D62630FB}" destId="{3A38828A-5091-4C32-ADBC-3841271DA5CE}" srcOrd="0" destOrd="0" presId="urn:microsoft.com/office/officeart/2005/8/layout/process5"/>
    <dgm:cxn modelId="{5C0F69C5-5E21-4F74-B716-D09B8C442872}" type="presParOf" srcId="{612628D4-8387-4001-BDF1-85CFC11360E1}" destId="{B0EA58CF-465A-4783-ADED-4041AB64A433}" srcOrd="4" destOrd="0" presId="urn:microsoft.com/office/officeart/2005/8/layout/process5"/>
    <dgm:cxn modelId="{7F6769C6-ABD1-4D4E-9561-1AEBF2091D6F}" type="presParOf" srcId="{612628D4-8387-4001-BDF1-85CFC11360E1}" destId="{0E71F1A2-F43E-4558-B7FF-4E14AD2A5052}" srcOrd="5" destOrd="0" presId="urn:microsoft.com/office/officeart/2005/8/layout/process5"/>
    <dgm:cxn modelId="{08F77270-A3FB-47E5-A2F5-1E2D955ED983}" type="presParOf" srcId="{0E71F1A2-F43E-4558-B7FF-4E14AD2A5052}" destId="{9AA46B83-CCDD-4CBD-ABFF-DABDB3DABA38}" srcOrd="0" destOrd="0" presId="urn:microsoft.com/office/officeart/2005/8/layout/process5"/>
    <dgm:cxn modelId="{71C386C9-0064-4E18-8467-E757AA7BBA70}" type="presParOf" srcId="{612628D4-8387-4001-BDF1-85CFC11360E1}" destId="{A63742E8-8097-4EAF-A089-72C6532A8B1C}" srcOrd="6" destOrd="0" presId="urn:microsoft.com/office/officeart/2005/8/layout/process5"/>
    <dgm:cxn modelId="{29BFF483-F0E4-43EE-87FE-CF08516B25B1}" type="presParOf" srcId="{612628D4-8387-4001-BDF1-85CFC11360E1}" destId="{AABB7CB0-4A73-4BD4-BC5C-EEF72BE32ED7}" srcOrd="7" destOrd="0" presId="urn:microsoft.com/office/officeart/2005/8/layout/process5"/>
    <dgm:cxn modelId="{D954D2CD-AA77-4CAF-9945-FE4277C74AF4}" type="presParOf" srcId="{AABB7CB0-4A73-4BD4-BC5C-EEF72BE32ED7}" destId="{A3DC59E0-8549-4764-89A7-F7CEA17459D9}" srcOrd="0" destOrd="0" presId="urn:microsoft.com/office/officeart/2005/8/layout/process5"/>
    <dgm:cxn modelId="{F562A012-7C0F-43C8-904E-65AB7C31EE14}" type="presParOf" srcId="{612628D4-8387-4001-BDF1-85CFC11360E1}" destId="{E6525991-C090-4084-B123-15724413C871}" srcOrd="8" destOrd="0" presId="urn:microsoft.com/office/officeart/2005/8/layout/process5"/>
    <dgm:cxn modelId="{44C7151F-6A24-4941-A0DD-91AFA0A31BE4}" type="presParOf" srcId="{612628D4-8387-4001-BDF1-85CFC11360E1}" destId="{B8B53F4D-187D-4E1B-8E81-4980C11F5E7E}" srcOrd="9" destOrd="0" presId="urn:microsoft.com/office/officeart/2005/8/layout/process5"/>
    <dgm:cxn modelId="{8185ECE0-FF2C-4785-9A4C-562F83F0AAE1}" type="presParOf" srcId="{B8B53F4D-187D-4E1B-8E81-4980C11F5E7E}" destId="{49B75947-03B3-46DE-BAF4-5F4FCED47845}" srcOrd="0" destOrd="0" presId="urn:microsoft.com/office/officeart/2005/8/layout/process5"/>
    <dgm:cxn modelId="{92622F1B-80D1-4289-9878-D52EBBBD9AFB}" type="presParOf" srcId="{612628D4-8387-4001-BDF1-85CFC11360E1}" destId="{182861A5-DB95-4758-92D0-B773CE038C7B}" srcOrd="10" destOrd="0" presId="urn:microsoft.com/office/officeart/2005/8/layout/process5"/>
    <dgm:cxn modelId="{06A7332F-C9C8-4B7B-AF59-009528AD1CB8}" type="presParOf" srcId="{612628D4-8387-4001-BDF1-85CFC11360E1}" destId="{7260053F-17A7-416C-AE8F-3F50DF364114}" srcOrd="11" destOrd="0" presId="urn:microsoft.com/office/officeart/2005/8/layout/process5"/>
    <dgm:cxn modelId="{D306A4A5-E53E-4212-8585-51E9F5646BC9}" type="presParOf" srcId="{7260053F-17A7-416C-AE8F-3F50DF364114}" destId="{BF970454-22BB-4E89-B738-1830CA89D08E}" srcOrd="0" destOrd="0" presId="urn:microsoft.com/office/officeart/2005/8/layout/process5"/>
    <dgm:cxn modelId="{21DB15B0-14B8-492C-A2EB-8DFA00321D48}" type="presParOf" srcId="{612628D4-8387-4001-BDF1-85CFC11360E1}" destId="{DD1EDB9E-94B4-4C78-A0E2-523F498C4FA4}" srcOrd="12" destOrd="0" presId="urn:microsoft.com/office/officeart/2005/8/layout/process5"/>
    <dgm:cxn modelId="{2CA8F872-4C79-4E4C-A44D-21BC7F3B7EE0}" type="presParOf" srcId="{612628D4-8387-4001-BDF1-85CFC11360E1}" destId="{13080AB6-A3E4-466A-89A0-8683C09410CC}" srcOrd="13" destOrd="0" presId="urn:microsoft.com/office/officeart/2005/8/layout/process5"/>
    <dgm:cxn modelId="{8FB7B642-8006-45A8-B864-1BD75796C0A7}" type="presParOf" srcId="{13080AB6-A3E4-466A-89A0-8683C09410CC}" destId="{38A76386-2E45-4D36-8F65-232AE2F4F007}" srcOrd="0" destOrd="0" presId="urn:microsoft.com/office/officeart/2005/8/layout/process5"/>
    <dgm:cxn modelId="{7A400613-A4B7-434D-B8E7-714B6A6B465E}" type="presParOf" srcId="{612628D4-8387-4001-BDF1-85CFC11360E1}" destId="{1B20EACF-7509-4F2E-8E5C-937B69F01B81}" srcOrd="14" destOrd="0" presId="urn:microsoft.com/office/officeart/2005/8/layout/process5"/>
    <dgm:cxn modelId="{62BE2AD8-E310-42D7-8489-5654357B2706}" type="presParOf" srcId="{612628D4-8387-4001-BDF1-85CFC11360E1}" destId="{1A4F6470-9C60-4FF6-9000-A1C2FE2A9FB7}" srcOrd="15" destOrd="0" presId="urn:microsoft.com/office/officeart/2005/8/layout/process5"/>
    <dgm:cxn modelId="{9B5E32ED-7233-4978-856D-536602A714F1}" type="presParOf" srcId="{1A4F6470-9C60-4FF6-9000-A1C2FE2A9FB7}" destId="{4FEB90A9-8E4C-4B6E-9497-07651EEDC506}" srcOrd="0" destOrd="0" presId="urn:microsoft.com/office/officeart/2005/8/layout/process5"/>
    <dgm:cxn modelId="{C5B70003-C405-4A2E-917B-CE54C74DE8A0}" type="presParOf" srcId="{612628D4-8387-4001-BDF1-85CFC11360E1}" destId="{EAFAA641-2093-4D8A-9093-A9346D0C28F9}" srcOrd="16" destOrd="0" presId="urn:microsoft.com/office/officeart/2005/8/layout/process5"/>
    <dgm:cxn modelId="{CAA24DB0-7C12-40FE-8F42-A9E24AF93C9D}" type="presParOf" srcId="{612628D4-8387-4001-BDF1-85CFC11360E1}" destId="{F23BE45A-6623-4438-94B3-E07933F40E40}" srcOrd="17" destOrd="0" presId="urn:microsoft.com/office/officeart/2005/8/layout/process5"/>
    <dgm:cxn modelId="{A7B899F3-E201-469C-B230-99015E1E06E0}" type="presParOf" srcId="{F23BE45A-6623-4438-94B3-E07933F40E40}" destId="{7C8BF3D8-49D7-42C2-8FED-AD906C3CC39D}" srcOrd="0" destOrd="0" presId="urn:microsoft.com/office/officeart/2005/8/layout/process5"/>
    <dgm:cxn modelId="{550A4501-4A93-4362-9170-CBC356E49EA7}" type="presParOf" srcId="{612628D4-8387-4001-BDF1-85CFC11360E1}" destId="{5EB91E4D-B378-4C70-8752-809E771F3FF2}" srcOrd="18" destOrd="0" presId="urn:microsoft.com/office/officeart/2005/8/layout/process5"/>
    <dgm:cxn modelId="{FCEA8D04-1555-4C06-9345-CB662955F767}" type="presParOf" srcId="{612628D4-8387-4001-BDF1-85CFC11360E1}" destId="{E761ADED-431D-4E61-80E4-0648735A3AA1}" srcOrd="19" destOrd="0" presId="urn:microsoft.com/office/officeart/2005/8/layout/process5"/>
    <dgm:cxn modelId="{DB9A3680-2869-4BD0-B052-3F55D4DA83F0}" type="presParOf" srcId="{E761ADED-431D-4E61-80E4-0648735A3AA1}" destId="{B1DE71E6-286D-428D-88DB-702A7AAAA411}" srcOrd="0" destOrd="0" presId="urn:microsoft.com/office/officeart/2005/8/layout/process5"/>
    <dgm:cxn modelId="{482653C8-65B3-44FA-A676-9DFD3C801961}" type="presParOf" srcId="{612628D4-8387-4001-BDF1-85CFC11360E1}" destId="{6F1DE0BB-A16C-483A-AC20-52D213B180E0}" srcOrd="20" destOrd="0" presId="urn:microsoft.com/office/officeart/2005/8/layout/process5"/>
    <dgm:cxn modelId="{F1A26CF7-9C41-46AE-9DC3-EFC6A7413D4B}" type="presParOf" srcId="{612628D4-8387-4001-BDF1-85CFC11360E1}" destId="{E103A3F2-EE2D-4B02-BBE9-8C217CE5A6C9}" srcOrd="21" destOrd="0" presId="urn:microsoft.com/office/officeart/2005/8/layout/process5"/>
    <dgm:cxn modelId="{C8D1EC86-863B-43DB-9BAD-EEB3FBD12F89}" type="presParOf" srcId="{E103A3F2-EE2D-4B02-BBE9-8C217CE5A6C9}" destId="{171F9C9E-2C97-42FC-A722-07AD9E595F41}" srcOrd="0" destOrd="0" presId="urn:microsoft.com/office/officeart/2005/8/layout/process5"/>
    <dgm:cxn modelId="{6D5A4BC7-AD51-4AFC-9220-3E8B09FE0ABA}" type="presParOf" srcId="{612628D4-8387-4001-BDF1-85CFC11360E1}" destId="{7F1B508A-D9BB-4B56-B683-2565B60DA7C6}" srcOrd="22" destOrd="0" presId="urn:microsoft.com/office/officeart/2005/8/layout/process5"/>
    <dgm:cxn modelId="{62425CB0-0860-402E-9645-43FDA4EE6C01}" type="presParOf" srcId="{612628D4-8387-4001-BDF1-85CFC11360E1}" destId="{71907690-5C75-4395-A980-DAD6F35C1802}" srcOrd="23" destOrd="0" presId="urn:microsoft.com/office/officeart/2005/8/layout/process5"/>
    <dgm:cxn modelId="{C25DA679-2B12-4797-BEFF-2A6E9E6DD885}" type="presParOf" srcId="{71907690-5C75-4395-A980-DAD6F35C1802}" destId="{743E62D6-8998-4078-B0FD-E9983CD56321}" srcOrd="0" destOrd="0" presId="urn:microsoft.com/office/officeart/2005/8/layout/process5"/>
    <dgm:cxn modelId="{0BA98799-008C-4B1C-9BCB-3F2B588189F2}" type="presParOf" srcId="{612628D4-8387-4001-BDF1-85CFC11360E1}" destId="{E01821B2-C49A-4FBC-975B-6B22736C65AA}" srcOrd="2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11AD7D9-2815-4F83-B832-A4F6FD2ECF2D}" type="doc">
      <dgm:prSet loTypeId="urn:microsoft.com/office/officeart/2009/3/layout/Descending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7D45A9E-1B3B-459B-960C-DB7274AE03E1}">
      <dgm:prSet phldrT="[文本]" custT="1"/>
      <dgm:spPr/>
      <dgm:t>
        <a:bodyPr/>
        <a:lstStyle/>
        <a:p>
          <a:r>
            <a:rPr lang="zh-CN" altLang="en-US" sz="900" b="1" dirty="0" smtClean="0"/>
            <a:t>高库存</a:t>
          </a:r>
          <a:endParaRPr lang="zh-CN" altLang="en-US" sz="900" b="1" dirty="0"/>
        </a:p>
      </dgm:t>
    </dgm:pt>
    <dgm:pt modelId="{D2098B16-8DF5-49EC-8911-36704F72D395}" type="parTrans" cxnId="{C45A2CE7-7865-4950-9D00-9BC6708DF362}">
      <dgm:prSet/>
      <dgm:spPr/>
      <dgm:t>
        <a:bodyPr/>
        <a:lstStyle/>
        <a:p>
          <a:endParaRPr lang="zh-CN" altLang="en-US" sz="2800" b="1"/>
        </a:p>
      </dgm:t>
    </dgm:pt>
    <dgm:pt modelId="{E635784E-4F0B-4A18-84CE-8EF3DDB08B95}" type="sibTrans" cxnId="{C45A2CE7-7865-4950-9D00-9BC6708DF362}">
      <dgm:prSet/>
      <dgm:spPr/>
      <dgm:t>
        <a:bodyPr/>
        <a:lstStyle/>
        <a:p>
          <a:endParaRPr lang="zh-CN" altLang="en-US" sz="2800" b="1"/>
        </a:p>
      </dgm:t>
    </dgm:pt>
    <dgm:pt modelId="{1347FBCF-CA84-4960-9F62-67E50EDF0B5D}">
      <dgm:prSet phldrT="[文本]" custT="1"/>
      <dgm:spPr/>
      <dgm:t>
        <a:bodyPr/>
        <a:lstStyle/>
        <a:p>
          <a:r>
            <a:rPr lang="zh-CN" altLang="en-US" sz="900" b="1" dirty="0" smtClean="0"/>
            <a:t>低库存</a:t>
          </a:r>
          <a:endParaRPr lang="zh-CN" altLang="en-US" sz="900" b="1" dirty="0"/>
        </a:p>
      </dgm:t>
    </dgm:pt>
    <dgm:pt modelId="{D099D7B1-58EB-4D3E-99AD-0ABEE2294050}" type="parTrans" cxnId="{ED1591BE-EB80-43DD-BAF8-0B06AF52D97C}">
      <dgm:prSet/>
      <dgm:spPr/>
      <dgm:t>
        <a:bodyPr/>
        <a:lstStyle/>
        <a:p>
          <a:endParaRPr lang="zh-CN" altLang="en-US" sz="2800" b="1"/>
        </a:p>
      </dgm:t>
    </dgm:pt>
    <dgm:pt modelId="{61D70891-B840-45E0-B759-649918E4C983}" type="sibTrans" cxnId="{ED1591BE-EB80-43DD-BAF8-0B06AF52D97C}">
      <dgm:prSet/>
      <dgm:spPr/>
      <dgm:t>
        <a:bodyPr/>
        <a:lstStyle/>
        <a:p>
          <a:endParaRPr lang="zh-CN" altLang="en-US" sz="2800" b="1"/>
        </a:p>
      </dgm:t>
    </dgm:pt>
    <dgm:pt modelId="{18D5DBB5-3BB4-4FAA-B105-D94304321AB7}" type="pres">
      <dgm:prSet presAssocID="{411AD7D9-2815-4F83-B832-A4F6FD2ECF2D}" presName="Name0" presStyleCnt="0">
        <dgm:presLayoutVars>
          <dgm:chMax val="7"/>
          <dgm:chPref val="5"/>
        </dgm:presLayoutVars>
      </dgm:prSet>
      <dgm:spPr/>
      <dgm:t>
        <a:bodyPr/>
        <a:lstStyle/>
        <a:p>
          <a:endParaRPr lang="zh-CN" altLang="en-US"/>
        </a:p>
      </dgm:t>
    </dgm:pt>
    <dgm:pt modelId="{CFAC3215-4A0C-49AC-8D4E-0F03D9E11145}" type="pres">
      <dgm:prSet presAssocID="{411AD7D9-2815-4F83-B832-A4F6FD2ECF2D}" presName="arrowNode" presStyleLbl="node1" presStyleIdx="0" presStyleCnt="1"/>
      <dgm:spPr>
        <a:solidFill>
          <a:srgbClr val="00B050"/>
        </a:solidFill>
        <a:ln>
          <a:solidFill>
            <a:srgbClr val="00B050"/>
          </a:solidFill>
        </a:ln>
      </dgm:spPr>
    </dgm:pt>
    <dgm:pt modelId="{F1B64BCF-DD51-4BC8-943F-5F914FF365B1}" type="pres">
      <dgm:prSet presAssocID="{C7D45A9E-1B3B-459B-960C-DB7274AE03E1}" presName="txNode1" presStyleLbl="revTx" presStyleIdx="0" presStyleCnt="2" custScaleX="214944" custScaleY="12727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66AFD47-B348-4358-8081-D77D0163A34F}" type="pres">
      <dgm:prSet presAssocID="{1347FBCF-CA84-4960-9F62-67E50EDF0B5D}" presName="txNode2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6CBDD3E-E2D1-4DEF-9C5F-E50EEB95DC4E}" type="presOf" srcId="{C7D45A9E-1B3B-459B-960C-DB7274AE03E1}" destId="{F1B64BCF-DD51-4BC8-943F-5F914FF365B1}" srcOrd="0" destOrd="0" presId="urn:microsoft.com/office/officeart/2009/3/layout/DescendingProcess"/>
    <dgm:cxn modelId="{E9E1D681-A509-475E-90AF-F884BA6BA3A3}" type="presOf" srcId="{1347FBCF-CA84-4960-9F62-67E50EDF0B5D}" destId="{666AFD47-B348-4358-8081-D77D0163A34F}" srcOrd="0" destOrd="0" presId="urn:microsoft.com/office/officeart/2009/3/layout/DescendingProcess"/>
    <dgm:cxn modelId="{CA71DB51-CEEC-4FD7-9EA9-553359C5E846}" type="presOf" srcId="{411AD7D9-2815-4F83-B832-A4F6FD2ECF2D}" destId="{18D5DBB5-3BB4-4FAA-B105-D94304321AB7}" srcOrd="0" destOrd="0" presId="urn:microsoft.com/office/officeart/2009/3/layout/DescendingProcess"/>
    <dgm:cxn modelId="{C45A2CE7-7865-4950-9D00-9BC6708DF362}" srcId="{411AD7D9-2815-4F83-B832-A4F6FD2ECF2D}" destId="{C7D45A9E-1B3B-459B-960C-DB7274AE03E1}" srcOrd="0" destOrd="0" parTransId="{D2098B16-8DF5-49EC-8911-36704F72D395}" sibTransId="{E635784E-4F0B-4A18-84CE-8EF3DDB08B95}"/>
    <dgm:cxn modelId="{ED1591BE-EB80-43DD-BAF8-0B06AF52D97C}" srcId="{411AD7D9-2815-4F83-B832-A4F6FD2ECF2D}" destId="{1347FBCF-CA84-4960-9F62-67E50EDF0B5D}" srcOrd="1" destOrd="0" parTransId="{D099D7B1-58EB-4D3E-99AD-0ABEE2294050}" sibTransId="{61D70891-B840-45E0-B759-649918E4C983}"/>
    <dgm:cxn modelId="{34E444C1-0653-4B67-BC5C-114F9764C87E}" type="presParOf" srcId="{18D5DBB5-3BB4-4FAA-B105-D94304321AB7}" destId="{CFAC3215-4A0C-49AC-8D4E-0F03D9E11145}" srcOrd="0" destOrd="0" presId="urn:microsoft.com/office/officeart/2009/3/layout/DescendingProcess"/>
    <dgm:cxn modelId="{8F172020-9765-418F-B9E7-E483243C6835}" type="presParOf" srcId="{18D5DBB5-3BB4-4FAA-B105-D94304321AB7}" destId="{F1B64BCF-DD51-4BC8-943F-5F914FF365B1}" srcOrd="1" destOrd="0" presId="urn:microsoft.com/office/officeart/2009/3/layout/DescendingProcess"/>
    <dgm:cxn modelId="{4B1CCF45-1E0F-49A1-8D8D-ADAD20FC0F63}" type="presParOf" srcId="{18D5DBB5-3BB4-4FAA-B105-D94304321AB7}" destId="{666AFD47-B348-4358-8081-D77D0163A34F}" srcOrd="2" destOrd="0" presId="urn:microsoft.com/office/officeart/2009/3/layout/DescendingProces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11AD7D9-2815-4F83-B832-A4F6FD2ECF2D}" type="doc">
      <dgm:prSet loTypeId="urn:microsoft.com/office/officeart/2009/3/layout/Descending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7D45A9E-1B3B-459B-960C-DB7274AE03E1}">
      <dgm:prSet phldrT="[文本]" custT="1"/>
      <dgm:spPr/>
      <dgm:t>
        <a:bodyPr/>
        <a:lstStyle/>
        <a:p>
          <a:r>
            <a:rPr lang="zh-CN" altLang="en-US" sz="900" b="1" dirty="0" smtClean="0"/>
            <a:t>低缺货</a:t>
          </a:r>
          <a:endParaRPr lang="zh-CN" altLang="en-US" sz="900" b="1" dirty="0"/>
        </a:p>
      </dgm:t>
    </dgm:pt>
    <dgm:pt modelId="{D2098B16-8DF5-49EC-8911-36704F72D395}" type="parTrans" cxnId="{C45A2CE7-7865-4950-9D00-9BC6708DF362}">
      <dgm:prSet/>
      <dgm:spPr/>
      <dgm:t>
        <a:bodyPr/>
        <a:lstStyle/>
        <a:p>
          <a:endParaRPr lang="zh-CN" altLang="en-US" sz="2800" b="1"/>
        </a:p>
      </dgm:t>
    </dgm:pt>
    <dgm:pt modelId="{E635784E-4F0B-4A18-84CE-8EF3DDB08B95}" type="sibTrans" cxnId="{C45A2CE7-7865-4950-9D00-9BC6708DF362}">
      <dgm:prSet/>
      <dgm:spPr/>
      <dgm:t>
        <a:bodyPr/>
        <a:lstStyle/>
        <a:p>
          <a:endParaRPr lang="zh-CN" altLang="en-US" sz="2800" b="1"/>
        </a:p>
      </dgm:t>
    </dgm:pt>
    <dgm:pt modelId="{1347FBCF-CA84-4960-9F62-67E50EDF0B5D}">
      <dgm:prSet phldrT="[文本]" custT="1"/>
      <dgm:spPr/>
      <dgm:t>
        <a:bodyPr/>
        <a:lstStyle/>
        <a:p>
          <a:r>
            <a:rPr lang="zh-CN" altLang="en-US" sz="900" b="1" dirty="0" smtClean="0"/>
            <a:t>高缺货</a:t>
          </a:r>
          <a:endParaRPr lang="zh-CN" altLang="en-US" sz="900" b="1" dirty="0"/>
        </a:p>
      </dgm:t>
    </dgm:pt>
    <dgm:pt modelId="{D099D7B1-58EB-4D3E-99AD-0ABEE2294050}" type="parTrans" cxnId="{ED1591BE-EB80-43DD-BAF8-0B06AF52D97C}">
      <dgm:prSet/>
      <dgm:spPr/>
      <dgm:t>
        <a:bodyPr/>
        <a:lstStyle/>
        <a:p>
          <a:endParaRPr lang="zh-CN" altLang="en-US" sz="2800" b="1"/>
        </a:p>
      </dgm:t>
    </dgm:pt>
    <dgm:pt modelId="{61D70891-B840-45E0-B759-649918E4C983}" type="sibTrans" cxnId="{ED1591BE-EB80-43DD-BAF8-0B06AF52D97C}">
      <dgm:prSet/>
      <dgm:spPr/>
      <dgm:t>
        <a:bodyPr/>
        <a:lstStyle/>
        <a:p>
          <a:endParaRPr lang="zh-CN" altLang="en-US" sz="2800" b="1"/>
        </a:p>
      </dgm:t>
    </dgm:pt>
    <dgm:pt modelId="{18D5DBB5-3BB4-4FAA-B105-D94304321AB7}" type="pres">
      <dgm:prSet presAssocID="{411AD7D9-2815-4F83-B832-A4F6FD2ECF2D}" presName="Name0" presStyleCnt="0">
        <dgm:presLayoutVars>
          <dgm:chMax val="7"/>
          <dgm:chPref val="5"/>
        </dgm:presLayoutVars>
      </dgm:prSet>
      <dgm:spPr/>
      <dgm:t>
        <a:bodyPr/>
        <a:lstStyle/>
        <a:p>
          <a:endParaRPr lang="zh-CN" altLang="en-US"/>
        </a:p>
      </dgm:t>
    </dgm:pt>
    <dgm:pt modelId="{CFAC3215-4A0C-49AC-8D4E-0F03D9E11145}" type="pres">
      <dgm:prSet presAssocID="{411AD7D9-2815-4F83-B832-A4F6FD2ECF2D}" presName="arrowNode" presStyleLbl="node1" presStyleIdx="0" presStyleCnt="1" custAng="17203626"/>
      <dgm:spPr>
        <a:solidFill>
          <a:srgbClr val="FF0000"/>
        </a:solidFill>
        <a:ln>
          <a:solidFill>
            <a:srgbClr val="FF0000"/>
          </a:solidFill>
        </a:ln>
      </dgm:spPr>
    </dgm:pt>
    <dgm:pt modelId="{F1B64BCF-DD51-4BC8-943F-5F914FF365B1}" type="pres">
      <dgm:prSet presAssocID="{C7D45A9E-1B3B-459B-960C-DB7274AE03E1}" presName="txNode1" presStyleLbl="revTx" presStyleIdx="0" presStyleCnt="2" custScaleX="214944" custScaleY="127273" custLinFactX="49955" custLinFactNeighborX="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66AFD47-B348-4358-8081-D77D0163A34F}" type="pres">
      <dgm:prSet presAssocID="{1347FBCF-CA84-4960-9F62-67E50EDF0B5D}" presName="txNode2" presStyleLbl="revTx" presStyleIdx="1" presStyleCnt="2" custLinFactX="-37793" custLinFactNeighborX="-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1309202-EDF5-4784-9AB3-82ABDB8F26F5}" type="presOf" srcId="{C7D45A9E-1B3B-459B-960C-DB7274AE03E1}" destId="{F1B64BCF-DD51-4BC8-943F-5F914FF365B1}" srcOrd="0" destOrd="0" presId="urn:microsoft.com/office/officeart/2009/3/layout/DescendingProcess"/>
    <dgm:cxn modelId="{106F851E-0065-4761-9A1B-F912CA69D371}" type="presOf" srcId="{411AD7D9-2815-4F83-B832-A4F6FD2ECF2D}" destId="{18D5DBB5-3BB4-4FAA-B105-D94304321AB7}" srcOrd="0" destOrd="0" presId="urn:microsoft.com/office/officeart/2009/3/layout/DescendingProcess"/>
    <dgm:cxn modelId="{B71852D0-BC1A-426E-BF86-786BF0669E56}" type="presOf" srcId="{1347FBCF-CA84-4960-9F62-67E50EDF0B5D}" destId="{666AFD47-B348-4358-8081-D77D0163A34F}" srcOrd="0" destOrd="0" presId="urn:microsoft.com/office/officeart/2009/3/layout/DescendingProcess"/>
    <dgm:cxn modelId="{ED1591BE-EB80-43DD-BAF8-0B06AF52D97C}" srcId="{411AD7D9-2815-4F83-B832-A4F6FD2ECF2D}" destId="{1347FBCF-CA84-4960-9F62-67E50EDF0B5D}" srcOrd="1" destOrd="0" parTransId="{D099D7B1-58EB-4D3E-99AD-0ABEE2294050}" sibTransId="{61D70891-B840-45E0-B759-649918E4C983}"/>
    <dgm:cxn modelId="{C45A2CE7-7865-4950-9D00-9BC6708DF362}" srcId="{411AD7D9-2815-4F83-B832-A4F6FD2ECF2D}" destId="{C7D45A9E-1B3B-459B-960C-DB7274AE03E1}" srcOrd="0" destOrd="0" parTransId="{D2098B16-8DF5-49EC-8911-36704F72D395}" sibTransId="{E635784E-4F0B-4A18-84CE-8EF3DDB08B95}"/>
    <dgm:cxn modelId="{18B2899E-9ECA-4390-B01D-032F1DB74345}" type="presParOf" srcId="{18D5DBB5-3BB4-4FAA-B105-D94304321AB7}" destId="{CFAC3215-4A0C-49AC-8D4E-0F03D9E11145}" srcOrd="0" destOrd="0" presId="urn:microsoft.com/office/officeart/2009/3/layout/DescendingProcess"/>
    <dgm:cxn modelId="{D8B95EF7-C021-487A-A6BC-FF6D8A9EE187}" type="presParOf" srcId="{18D5DBB5-3BB4-4FAA-B105-D94304321AB7}" destId="{F1B64BCF-DD51-4BC8-943F-5F914FF365B1}" srcOrd="1" destOrd="0" presId="urn:microsoft.com/office/officeart/2009/3/layout/DescendingProcess"/>
    <dgm:cxn modelId="{7CC5BA19-13D6-41F3-B838-F537FBE2AE27}" type="presParOf" srcId="{18D5DBB5-3BB4-4FAA-B105-D94304321AB7}" destId="{666AFD47-B348-4358-8081-D77D0163A34F}" srcOrd="2" destOrd="0" presId="urn:microsoft.com/office/officeart/2009/3/layout/DescendingProcess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4695160-EFC9-449E-BDAF-FA6D1329C904}" type="doc">
      <dgm:prSet loTypeId="urn:microsoft.com/office/officeart/2005/8/layout/radial5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A4B6EF3-1D0F-4F8B-A512-AB193E1459EE}">
      <dgm:prSet phldrT="[文本]"/>
      <dgm:spPr/>
      <dgm:t>
        <a:bodyPr/>
        <a:lstStyle/>
        <a:p>
          <a:r>
            <a:rPr lang="en-US" altLang="zh-CN" b="1" dirty="0" smtClean="0"/>
            <a:t>CDC</a:t>
          </a:r>
          <a:endParaRPr lang="zh-CN" altLang="en-US" b="1" dirty="0"/>
        </a:p>
      </dgm:t>
    </dgm:pt>
    <dgm:pt modelId="{D87A8870-A56A-4DD8-BCDB-22D9F46E9F0A}" type="parTrans" cxnId="{2151C22A-23D0-49DB-9FF6-454F98F04872}">
      <dgm:prSet/>
      <dgm:spPr/>
      <dgm:t>
        <a:bodyPr/>
        <a:lstStyle/>
        <a:p>
          <a:endParaRPr lang="zh-CN" altLang="en-US" b="1"/>
        </a:p>
      </dgm:t>
    </dgm:pt>
    <dgm:pt modelId="{60D933F0-7625-463C-A40A-A8B12C8835CA}" type="sibTrans" cxnId="{2151C22A-23D0-49DB-9FF6-454F98F04872}">
      <dgm:prSet/>
      <dgm:spPr/>
      <dgm:t>
        <a:bodyPr/>
        <a:lstStyle/>
        <a:p>
          <a:endParaRPr lang="zh-CN" altLang="en-US" b="1"/>
        </a:p>
      </dgm:t>
    </dgm:pt>
    <dgm:pt modelId="{093E4AFA-750A-48AD-8BB9-7CD4BD8C0A49}">
      <dgm:prSet phldrT="[文本]"/>
      <dgm:spPr/>
      <dgm:t>
        <a:bodyPr/>
        <a:lstStyle/>
        <a:p>
          <a:r>
            <a:rPr lang="en-US" altLang="zh-CN" b="1" dirty="0" smtClean="0"/>
            <a:t>RDC1</a:t>
          </a:r>
          <a:endParaRPr lang="zh-CN" altLang="en-US" b="1" dirty="0"/>
        </a:p>
      </dgm:t>
    </dgm:pt>
    <dgm:pt modelId="{E5A2B647-EA13-4921-8DB8-F2236F34A154}" type="parTrans" cxnId="{EB9D2E2A-36CD-4AFC-A395-03F5321A53DC}">
      <dgm:prSet/>
      <dgm:spPr/>
      <dgm:t>
        <a:bodyPr/>
        <a:lstStyle/>
        <a:p>
          <a:endParaRPr lang="zh-CN" altLang="en-US" b="1"/>
        </a:p>
      </dgm:t>
    </dgm:pt>
    <dgm:pt modelId="{49D2951E-6C48-47ED-A637-CD7F385A3E8D}" type="sibTrans" cxnId="{EB9D2E2A-36CD-4AFC-A395-03F5321A53DC}">
      <dgm:prSet/>
      <dgm:spPr/>
      <dgm:t>
        <a:bodyPr/>
        <a:lstStyle/>
        <a:p>
          <a:endParaRPr lang="zh-CN" altLang="en-US" b="1"/>
        </a:p>
      </dgm:t>
    </dgm:pt>
    <dgm:pt modelId="{81CA6DE6-A2C3-4265-BD51-47CB3C69EF28}">
      <dgm:prSet phldrT="[文本]"/>
      <dgm:spPr/>
      <dgm:t>
        <a:bodyPr/>
        <a:lstStyle/>
        <a:p>
          <a:r>
            <a:rPr lang="en-US" altLang="zh-CN" b="1" dirty="0" smtClean="0"/>
            <a:t>RDC2</a:t>
          </a:r>
          <a:endParaRPr lang="zh-CN" altLang="en-US" b="1" dirty="0"/>
        </a:p>
      </dgm:t>
    </dgm:pt>
    <dgm:pt modelId="{20BB3D6D-DE90-4E91-AD6B-854E2DC52E0D}" type="parTrans" cxnId="{37E39F90-699C-468B-B5FB-AF053A19FC92}">
      <dgm:prSet/>
      <dgm:spPr/>
      <dgm:t>
        <a:bodyPr/>
        <a:lstStyle/>
        <a:p>
          <a:endParaRPr lang="zh-CN" altLang="en-US" b="1"/>
        </a:p>
      </dgm:t>
    </dgm:pt>
    <dgm:pt modelId="{AF92E760-9B08-4CA2-A480-94CC1839AD4C}" type="sibTrans" cxnId="{37E39F90-699C-468B-B5FB-AF053A19FC92}">
      <dgm:prSet/>
      <dgm:spPr/>
      <dgm:t>
        <a:bodyPr/>
        <a:lstStyle/>
        <a:p>
          <a:endParaRPr lang="zh-CN" altLang="en-US" b="1"/>
        </a:p>
      </dgm:t>
    </dgm:pt>
    <dgm:pt modelId="{6B5A112D-4531-4B8C-9512-D633611A2569}">
      <dgm:prSet phldrT="[文本]"/>
      <dgm:spPr/>
      <dgm:t>
        <a:bodyPr/>
        <a:lstStyle/>
        <a:p>
          <a:r>
            <a:rPr lang="en-US" altLang="zh-CN" b="1" dirty="0" smtClean="0"/>
            <a:t>RDC3</a:t>
          </a:r>
          <a:endParaRPr lang="zh-CN" altLang="en-US" b="1" dirty="0"/>
        </a:p>
      </dgm:t>
    </dgm:pt>
    <dgm:pt modelId="{47667562-4017-4233-8532-E445379E0023}" type="parTrans" cxnId="{72F833DE-195F-4F79-BC6D-AF72489374E8}">
      <dgm:prSet/>
      <dgm:spPr/>
      <dgm:t>
        <a:bodyPr/>
        <a:lstStyle/>
        <a:p>
          <a:endParaRPr lang="zh-CN" altLang="en-US" b="1"/>
        </a:p>
      </dgm:t>
    </dgm:pt>
    <dgm:pt modelId="{12815C37-ADC4-4298-9E68-4A2CA7DA69CF}" type="sibTrans" cxnId="{72F833DE-195F-4F79-BC6D-AF72489374E8}">
      <dgm:prSet/>
      <dgm:spPr/>
      <dgm:t>
        <a:bodyPr/>
        <a:lstStyle/>
        <a:p>
          <a:endParaRPr lang="zh-CN" altLang="en-US" b="1"/>
        </a:p>
      </dgm:t>
    </dgm:pt>
    <dgm:pt modelId="{D5CD2CDF-00F4-443F-B688-6F3392C3BFEB}">
      <dgm:prSet phldrT="[文本]"/>
      <dgm:spPr/>
      <dgm:t>
        <a:bodyPr/>
        <a:lstStyle/>
        <a:p>
          <a:r>
            <a:rPr lang="en-US" altLang="zh-CN" b="1" dirty="0" smtClean="0"/>
            <a:t>RDC4</a:t>
          </a:r>
          <a:endParaRPr lang="zh-CN" altLang="en-US" b="1" dirty="0"/>
        </a:p>
      </dgm:t>
    </dgm:pt>
    <dgm:pt modelId="{7085EAD6-F3A0-41C4-9532-B1D8E96B1D53}" type="parTrans" cxnId="{B8FEAB96-F3E2-496D-9138-9021B8CC843D}">
      <dgm:prSet/>
      <dgm:spPr/>
      <dgm:t>
        <a:bodyPr/>
        <a:lstStyle/>
        <a:p>
          <a:endParaRPr lang="zh-CN" altLang="en-US" b="1"/>
        </a:p>
      </dgm:t>
    </dgm:pt>
    <dgm:pt modelId="{451B6177-B0ED-43A1-9840-10A48E068A05}" type="sibTrans" cxnId="{B8FEAB96-F3E2-496D-9138-9021B8CC843D}">
      <dgm:prSet/>
      <dgm:spPr/>
      <dgm:t>
        <a:bodyPr/>
        <a:lstStyle/>
        <a:p>
          <a:endParaRPr lang="zh-CN" altLang="en-US" b="1"/>
        </a:p>
      </dgm:t>
    </dgm:pt>
    <dgm:pt modelId="{F6337346-BFDC-4392-B894-EA86C8037874}">
      <dgm:prSet/>
      <dgm:spPr/>
      <dgm:t>
        <a:bodyPr/>
        <a:lstStyle/>
        <a:p>
          <a:r>
            <a:rPr lang="en-US" altLang="zh-CN" b="1" dirty="0" smtClean="0"/>
            <a:t>RDC5</a:t>
          </a:r>
          <a:endParaRPr lang="zh-CN" altLang="en-US" b="1" dirty="0"/>
        </a:p>
      </dgm:t>
    </dgm:pt>
    <dgm:pt modelId="{6E7FD9B1-5C21-4090-BCB0-7F2DE4F03D4C}" type="parTrans" cxnId="{314FAB6B-E1D5-450F-B693-7C094BF78C41}">
      <dgm:prSet/>
      <dgm:spPr/>
      <dgm:t>
        <a:bodyPr/>
        <a:lstStyle/>
        <a:p>
          <a:endParaRPr lang="zh-CN" altLang="en-US" b="1"/>
        </a:p>
      </dgm:t>
    </dgm:pt>
    <dgm:pt modelId="{72C3DBF5-8FA2-4094-AC8C-05F0FC2DCD67}" type="sibTrans" cxnId="{314FAB6B-E1D5-450F-B693-7C094BF78C41}">
      <dgm:prSet/>
      <dgm:spPr/>
      <dgm:t>
        <a:bodyPr/>
        <a:lstStyle/>
        <a:p>
          <a:endParaRPr lang="zh-CN" altLang="en-US" b="1"/>
        </a:p>
      </dgm:t>
    </dgm:pt>
    <dgm:pt modelId="{9A878B31-05FC-4BFE-8ADB-35D97368ACD2}" type="pres">
      <dgm:prSet presAssocID="{34695160-EFC9-449E-BDAF-FA6D1329C90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2085F0D-95C2-47AE-BAE2-D645CAB15D5A}" type="pres">
      <dgm:prSet presAssocID="{0A4B6EF3-1D0F-4F8B-A512-AB193E1459EE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CC906531-1489-4F13-B50E-174FC9CA8F73}" type="pres">
      <dgm:prSet presAssocID="{E5A2B647-EA13-4921-8DB8-F2236F34A154}" presName="parTrans" presStyleLbl="sibTrans2D1" presStyleIdx="0" presStyleCnt="5"/>
      <dgm:spPr/>
      <dgm:t>
        <a:bodyPr/>
        <a:lstStyle/>
        <a:p>
          <a:endParaRPr lang="zh-CN" altLang="en-US"/>
        </a:p>
      </dgm:t>
    </dgm:pt>
    <dgm:pt modelId="{B0F84824-3903-4D5D-A5F7-D40E41C12A4D}" type="pres">
      <dgm:prSet presAssocID="{E5A2B647-EA13-4921-8DB8-F2236F34A154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6D1F9F98-B140-4774-896F-53DDAC5933CE}" type="pres">
      <dgm:prSet presAssocID="{093E4AFA-750A-48AD-8BB9-7CD4BD8C0A49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488DD1-65E3-4C6B-89CD-4BC5BFB64358}" type="pres">
      <dgm:prSet presAssocID="{20BB3D6D-DE90-4E91-AD6B-854E2DC52E0D}" presName="parTrans" presStyleLbl="sibTrans2D1" presStyleIdx="1" presStyleCnt="5"/>
      <dgm:spPr/>
      <dgm:t>
        <a:bodyPr/>
        <a:lstStyle/>
        <a:p>
          <a:endParaRPr lang="zh-CN" altLang="en-US"/>
        </a:p>
      </dgm:t>
    </dgm:pt>
    <dgm:pt modelId="{92D38CB5-A76A-491B-B590-4ECD390E5A06}" type="pres">
      <dgm:prSet presAssocID="{20BB3D6D-DE90-4E91-AD6B-854E2DC52E0D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DFEBA181-A47A-4730-8815-EBE44654B2E5}" type="pres">
      <dgm:prSet presAssocID="{81CA6DE6-A2C3-4265-BD51-47CB3C69EF28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2C8B34C-F08C-4403-A2EE-82E990DEC4FC}" type="pres">
      <dgm:prSet presAssocID="{47667562-4017-4233-8532-E445379E0023}" presName="parTrans" presStyleLbl="sibTrans2D1" presStyleIdx="2" presStyleCnt="5"/>
      <dgm:spPr/>
      <dgm:t>
        <a:bodyPr/>
        <a:lstStyle/>
        <a:p>
          <a:endParaRPr lang="zh-CN" altLang="en-US"/>
        </a:p>
      </dgm:t>
    </dgm:pt>
    <dgm:pt modelId="{E48B828B-DEEF-446F-BB19-58F2ADB0AC73}" type="pres">
      <dgm:prSet presAssocID="{47667562-4017-4233-8532-E445379E0023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F52FA5FF-D55D-4663-B470-EEC064D691C5}" type="pres">
      <dgm:prSet presAssocID="{6B5A112D-4531-4B8C-9512-D633611A256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A2F83B-11CB-427D-B922-6616EAF12B80}" type="pres">
      <dgm:prSet presAssocID="{7085EAD6-F3A0-41C4-9532-B1D8E96B1D53}" presName="parTrans" presStyleLbl="sibTrans2D1" presStyleIdx="3" presStyleCnt="5"/>
      <dgm:spPr/>
      <dgm:t>
        <a:bodyPr/>
        <a:lstStyle/>
        <a:p>
          <a:endParaRPr lang="zh-CN" altLang="en-US"/>
        </a:p>
      </dgm:t>
    </dgm:pt>
    <dgm:pt modelId="{7F98B4EF-0F78-434A-BC49-48F6445914F0}" type="pres">
      <dgm:prSet presAssocID="{7085EAD6-F3A0-41C4-9532-B1D8E96B1D53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3FDC61D8-9B89-4D9B-BFD1-A8E7804C8D6D}" type="pres">
      <dgm:prSet presAssocID="{D5CD2CDF-00F4-443F-B688-6F3392C3BFEB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34B851D-FBD8-44BA-8BCD-F014C5A9B3C5}" type="pres">
      <dgm:prSet presAssocID="{6E7FD9B1-5C21-4090-BCB0-7F2DE4F03D4C}" presName="parTrans" presStyleLbl="sibTrans2D1" presStyleIdx="4" presStyleCnt="5"/>
      <dgm:spPr/>
      <dgm:t>
        <a:bodyPr/>
        <a:lstStyle/>
        <a:p>
          <a:endParaRPr lang="zh-CN" altLang="en-US"/>
        </a:p>
      </dgm:t>
    </dgm:pt>
    <dgm:pt modelId="{F68C21FD-C59A-49E2-9BFD-9B4CF1DFB67D}" type="pres">
      <dgm:prSet presAssocID="{6E7FD9B1-5C21-4090-BCB0-7F2DE4F03D4C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9CBA36FA-AF4B-47D8-AD22-07A111C5C5B6}" type="pres">
      <dgm:prSet presAssocID="{F6337346-BFDC-4392-B894-EA86C8037874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BE7999A-BF9A-4AA1-B3EC-4EC27F5A6161}" type="presOf" srcId="{7085EAD6-F3A0-41C4-9532-B1D8E96B1D53}" destId="{E5A2F83B-11CB-427D-B922-6616EAF12B80}" srcOrd="0" destOrd="0" presId="urn:microsoft.com/office/officeart/2005/8/layout/radial5"/>
    <dgm:cxn modelId="{B2E00A7A-DCCD-40C4-A207-92B864489AB9}" type="presOf" srcId="{81CA6DE6-A2C3-4265-BD51-47CB3C69EF28}" destId="{DFEBA181-A47A-4730-8815-EBE44654B2E5}" srcOrd="0" destOrd="0" presId="urn:microsoft.com/office/officeart/2005/8/layout/radial5"/>
    <dgm:cxn modelId="{D960AA40-2BA8-48E2-A4AB-557B555EE5D7}" type="presOf" srcId="{34695160-EFC9-449E-BDAF-FA6D1329C904}" destId="{9A878B31-05FC-4BFE-8ADB-35D97368ACD2}" srcOrd="0" destOrd="0" presId="urn:microsoft.com/office/officeart/2005/8/layout/radial5"/>
    <dgm:cxn modelId="{3561E39B-F6C4-4BE8-A615-BDC26C9863B0}" type="presOf" srcId="{0A4B6EF3-1D0F-4F8B-A512-AB193E1459EE}" destId="{A2085F0D-95C2-47AE-BAE2-D645CAB15D5A}" srcOrd="0" destOrd="0" presId="urn:microsoft.com/office/officeart/2005/8/layout/radial5"/>
    <dgm:cxn modelId="{E75391E0-6BC5-4985-8BC0-0925F1715851}" type="presOf" srcId="{E5A2B647-EA13-4921-8DB8-F2236F34A154}" destId="{CC906531-1489-4F13-B50E-174FC9CA8F73}" srcOrd="0" destOrd="0" presId="urn:microsoft.com/office/officeart/2005/8/layout/radial5"/>
    <dgm:cxn modelId="{BEEB7FF4-7627-4D57-B353-82E096EB96A9}" type="presOf" srcId="{47667562-4017-4233-8532-E445379E0023}" destId="{12C8B34C-F08C-4403-A2EE-82E990DEC4FC}" srcOrd="0" destOrd="0" presId="urn:microsoft.com/office/officeart/2005/8/layout/radial5"/>
    <dgm:cxn modelId="{6AB98021-C9E8-48BA-8FFC-FE1E58D5864B}" type="presOf" srcId="{47667562-4017-4233-8532-E445379E0023}" destId="{E48B828B-DEEF-446F-BB19-58F2ADB0AC73}" srcOrd="1" destOrd="0" presId="urn:microsoft.com/office/officeart/2005/8/layout/radial5"/>
    <dgm:cxn modelId="{3FE942C0-1C19-4055-BB17-4D9482E0552A}" type="presOf" srcId="{20BB3D6D-DE90-4E91-AD6B-854E2DC52E0D}" destId="{4B488DD1-65E3-4C6B-89CD-4BC5BFB64358}" srcOrd="0" destOrd="0" presId="urn:microsoft.com/office/officeart/2005/8/layout/radial5"/>
    <dgm:cxn modelId="{C4DA53E8-A83A-4A15-A264-A4B1291F926D}" type="presOf" srcId="{20BB3D6D-DE90-4E91-AD6B-854E2DC52E0D}" destId="{92D38CB5-A76A-491B-B590-4ECD390E5A06}" srcOrd="1" destOrd="0" presId="urn:microsoft.com/office/officeart/2005/8/layout/radial5"/>
    <dgm:cxn modelId="{2151C22A-23D0-49DB-9FF6-454F98F04872}" srcId="{34695160-EFC9-449E-BDAF-FA6D1329C904}" destId="{0A4B6EF3-1D0F-4F8B-A512-AB193E1459EE}" srcOrd="0" destOrd="0" parTransId="{D87A8870-A56A-4DD8-BCDB-22D9F46E9F0A}" sibTransId="{60D933F0-7625-463C-A40A-A8B12C8835CA}"/>
    <dgm:cxn modelId="{E2CC813E-C408-478A-8D8F-BC6759F8C45C}" type="presOf" srcId="{D5CD2CDF-00F4-443F-B688-6F3392C3BFEB}" destId="{3FDC61D8-9B89-4D9B-BFD1-A8E7804C8D6D}" srcOrd="0" destOrd="0" presId="urn:microsoft.com/office/officeart/2005/8/layout/radial5"/>
    <dgm:cxn modelId="{47C95AB9-2F78-4C52-800A-E769E71BDDC4}" type="presOf" srcId="{6B5A112D-4531-4B8C-9512-D633611A2569}" destId="{F52FA5FF-D55D-4663-B470-EEC064D691C5}" srcOrd="0" destOrd="0" presId="urn:microsoft.com/office/officeart/2005/8/layout/radial5"/>
    <dgm:cxn modelId="{B655BBE2-FC11-467D-A7D0-291523DFA44F}" type="presOf" srcId="{6E7FD9B1-5C21-4090-BCB0-7F2DE4F03D4C}" destId="{134B851D-FBD8-44BA-8BCD-F014C5A9B3C5}" srcOrd="0" destOrd="0" presId="urn:microsoft.com/office/officeart/2005/8/layout/radial5"/>
    <dgm:cxn modelId="{72F833DE-195F-4F79-BC6D-AF72489374E8}" srcId="{0A4B6EF3-1D0F-4F8B-A512-AB193E1459EE}" destId="{6B5A112D-4531-4B8C-9512-D633611A2569}" srcOrd="2" destOrd="0" parTransId="{47667562-4017-4233-8532-E445379E0023}" sibTransId="{12815C37-ADC4-4298-9E68-4A2CA7DA69CF}"/>
    <dgm:cxn modelId="{D1AE45EF-4509-4909-9220-C1C0892A81E0}" type="presOf" srcId="{E5A2B647-EA13-4921-8DB8-F2236F34A154}" destId="{B0F84824-3903-4D5D-A5F7-D40E41C12A4D}" srcOrd="1" destOrd="0" presId="urn:microsoft.com/office/officeart/2005/8/layout/radial5"/>
    <dgm:cxn modelId="{A533B226-7282-40FB-AC27-B7DB293347EE}" type="presOf" srcId="{F6337346-BFDC-4392-B894-EA86C8037874}" destId="{9CBA36FA-AF4B-47D8-AD22-07A111C5C5B6}" srcOrd="0" destOrd="0" presId="urn:microsoft.com/office/officeart/2005/8/layout/radial5"/>
    <dgm:cxn modelId="{EB9D2E2A-36CD-4AFC-A395-03F5321A53DC}" srcId="{0A4B6EF3-1D0F-4F8B-A512-AB193E1459EE}" destId="{093E4AFA-750A-48AD-8BB9-7CD4BD8C0A49}" srcOrd="0" destOrd="0" parTransId="{E5A2B647-EA13-4921-8DB8-F2236F34A154}" sibTransId="{49D2951E-6C48-47ED-A637-CD7F385A3E8D}"/>
    <dgm:cxn modelId="{FD168987-AF57-4D1C-8B77-9F2805ABC030}" type="presOf" srcId="{093E4AFA-750A-48AD-8BB9-7CD4BD8C0A49}" destId="{6D1F9F98-B140-4774-896F-53DDAC5933CE}" srcOrd="0" destOrd="0" presId="urn:microsoft.com/office/officeart/2005/8/layout/radial5"/>
    <dgm:cxn modelId="{314FAB6B-E1D5-450F-B693-7C094BF78C41}" srcId="{0A4B6EF3-1D0F-4F8B-A512-AB193E1459EE}" destId="{F6337346-BFDC-4392-B894-EA86C8037874}" srcOrd="4" destOrd="0" parTransId="{6E7FD9B1-5C21-4090-BCB0-7F2DE4F03D4C}" sibTransId="{72C3DBF5-8FA2-4094-AC8C-05F0FC2DCD67}"/>
    <dgm:cxn modelId="{DF35A603-F3AF-43F0-AA2A-5113089440DC}" type="presOf" srcId="{6E7FD9B1-5C21-4090-BCB0-7F2DE4F03D4C}" destId="{F68C21FD-C59A-49E2-9BFD-9B4CF1DFB67D}" srcOrd="1" destOrd="0" presId="urn:microsoft.com/office/officeart/2005/8/layout/radial5"/>
    <dgm:cxn modelId="{384C1DC1-3F34-43FC-9D1C-B4B1A8374BD7}" type="presOf" srcId="{7085EAD6-F3A0-41C4-9532-B1D8E96B1D53}" destId="{7F98B4EF-0F78-434A-BC49-48F6445914F0}" srcOrd="1" destOrd="0" presId="urn:microsoft.com/office/officeart/2005/8/layout/radial5"/>
    <dgm:cxn modelId="{37E39F90-699C-468B-B5FB-AF053A19FC92}" srcId="{0A4B6EF3-1D0F-4F8B-A512-AB193E1459EE}" destId="{81CA6DE6-A2C3-4265-BD51-47CB3C69EF28}" srcOrd="1" destOrd="0" parTransId="{20BB3D6D-DE90-4E91-AD6B-854E2DC52E0D}" sibTransId="{AF92E760-9B08-4CA2-A480-94CC1839AD4C}"/>
    <dgm:cxn modelId="{B8FEAB96-F3E2-496D-9138-9021B8CC843D}" srcId="{0A4B6EF3-1D0F-4F8B-A512-AB193E1459EE}" destId="{D5CD2CDF-00F4-443F-B688-6F3392C3BFEB}" srcOrd="3" destOrd="0" parTransId="{7085EAD6-F3A0-41C4-9532-B1D8E96B1D53}" sibTransId="{451B6177-B0ED-43A1-9840-10A48E068A05}"/>
    <dgm:cxn modelId="{4FB36293-C676-43CB-B368-8AA14A057229}" type="presParOf" srcId="{9A878B31-05FC-4BFE-8ADB-35D97368ACD2}" destId="{A2085F0D-95C2-47AE-BAE2-D645CAB15D5A}" srcOrd="0" destOrd="0" presId="urn:microsoft.com/office/officeart/2005/8/layout/radial5"/>
    <dgm:cxn modelId="{DD4CAD2B-B0DD-4EBF-B481-1B7EFDBCD6B7}" type="presParOf" srcId="{9A878B31-05FC-4BFE-8ADB-35D97368ACD2}" destId="{CC906531-1489-4F13-B50E-174FC9CA8F73}" srcOrd="1" destOrd="0" presId="urn:microsoft.com/office/officeart/2005/8/layout/radial5"/>
    <dgm:cxn modelId="{CB283CE4-4B09-4B27-BE4F-D6090073C416}" type="presParOf" srcId="{CC906531-1489-4F13-B50E-174FC9CA8F73}" destId="{B0F84824-3903-4D5D-A5F7-D40E41C12A4D}" srcOrd="0" destOrd="0" presId="urn:microsoft.com/office/officeart/2005/8/layout/radial5"/>
    <dgm:cxn modelId="{4EC5563B-6AE2-4A30-BB8E-F6F3064197D2}" type="presParOf" srcId="{9A878B31-05FC-4BFE-8ADB-35D97368ACD2}" destId="{6D1F9F98-B140-4774-896F-53DDAC5933CE}" srcOrd="2" destOrd="0" presId="urn:microsoft.com/office/officeart/2005/8/layout/radial5"/>
    <dgm:cxn modelId="{EC959ABF-BA5D-4451-AD66-4EE301696901}" type="presParOf" srcId="{9A878B31-05FC-4BFE-8ADB-35D97368ACD2}" destId="{4B488DD1-65E3-4C6B-89CD-4BC5BFB64358}" srcOrd="3" destOrd="0" presId="urn:microsoft.com/office/officeart/2005/8/layout/radial5"/>
    <dgm:cxn modelId="{BC802E00-CEA3-48DF-B8AC-DECC23BA5559}" type="presParOf" srcId="{4B488DD1-65E3-4C6B-89CD-4BC5BFB64358}" destId="{92D38CB5-A76A-491B-B590-4ECD390E5A06}" srcOrd="0" destOrd="0" presId="urn:microsoft.com/office/officeart/2005/8/layout/radial5"/>
    <dgm:cxn modelId="{7E421102-D6B6-4673-9D4B-46730514446D}" type="presParOf" srcId="{9A878B31-05FC-4BFE-8ADB-35D97368ACD2}" destId="{DFEBA181-A47A-4730-8815-EBE44654B2E5}" srcOrd="4" destOrd="0" presId="urn:microsoft.com/office/officeart/2005/8/layout/radial5"/>
    <dgm:cxn modelId="{9CA3ABEB-D8ED-4333-B770-FD0859374B5C}" type="presParOf" srcId="{9A878B31-05FC-4BFE-8ADB-35D97368ACD2}" destId="{12C8B34C-F08C-4403-A2EE-82E990DEC4FC}" srcOrd="5" destOrd="0" presId="urn:microsoft.com/office/officeart/2005/8/layout/radial5"/>
    <dgm:cxn modelId="{028C7681-718F-484C-A705-D66E0535394D}" type="presParOf" srcId="{12C8B34C-F08C-4403-A2EE-82E990DEC4FC}" destId="{E48B828B-DEEF-446F-BB19-58F2ADB0AC73}" srcOrd="0" destOrd="0" presId="urn:microsoft.com/office/officeart/2005/8/layout/radial5"/>
    <dgm:cxn modelId="{542493A5-A147-4612-B476-E8AD391C03D1}" type="presParOf" srcId="{9A878B31-05FC-4BFE-8ADB-35D97368ACD2}" destId="{F52FA5FF-D55D-4663-B470-EEC064D691C5}" srcOrd="6" destOrd="0" presId="urn:microsoft.com/office/officeart/2005/8/layout/radial5"/>
    <dgm:cxn modelId="{891B1CA8-5444-4BB5-909A-E68E9D31939D}" type="presParOf" srcId="{9A878B31-05FC-4BFE-8ADB-35D97368ACD2}" destId="{E5A2F83B-11CB-427D-B922-6616EAF12B80}" srcOrd="7" destOrd="0" presId="urn:microsoft.com/office/officeart/2005/8/layout/radial5"/>
    <dgm:cxn modelId="{9A81A93A-55FC-43A9-B7D0-E6D67B64F4F8}" type="presParOf" srcId="{E5A2F83B-11CB-427D-B922-6616EAF12B80}" destId="{7F98B4EF-0F78-434A-BC49-48F6445914F0}" srcOrd="0" destOrd="0" presId="urn:microsoft.com/office/officeart/2005/8/layout/radial5"/>
    <dgm:cxn modelId="{5AF4A931-41BB-480D-BC17-C19EC97AFA63}" type="presParOf" srcId="{9A878B31-05FC-4BFE-8ADB-35D97368ACD2}" destId="{3FDC61D8-9B89-4D9B-BFD1-A8E7804C8D6D}" srcOrd="8" destOrd="0" presId="urn:microsoft.com/office/officeart/2005/8/layout/radial5"/>
    <dgm:cxn modelId="{43F33FC7-98D2-4851-8A78-40072F23DF6B}" type="presParOf" srcId="{9A878B31-05FC-4BFE-8ADB-35D97368ACD2}" destId="{134B851D-FBD8-44BA-8BCD-F014C5A9B3C5}" srcOrd="9" destOrd="0" presId="urn:microsoft.com/office/officeart/2005/8/layout/radial5"/>
    <dgm:cxn modelId="{FD3FD56C-098C-493A-84A6-612BB3DEE1D8}" type="presParOf" srcId="{134B851D-FBD8-44BA-8BCD-F014C5A9B3C5}" destId="{F68C21FD-C59A-49E2-9BFD-9B4CF1DFB67D}" srcOrd="0" destOrd="0" presId="urn:microsoft.com/office/officeart/2005/8/layout/radial5"/>
    <dgm:cxn modelId="{13A9D851-EE16-43BE-8472-9D3D41720708}" type="presParOf" srcId="{9A878B31-05FC-4BFE-8ADB-35D97368ACD2}" destId="{9CBA36FA-AF4B-47D8-AD22-07A111C5C5B6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4695160-EFC9-449E-BDAF-FA6D1329C904}" type="doc">
      <dgm:prSet loTypeId="urn:microsoft.com/office/officeart/2005/8/layout/radial5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A4B6EF3-1D0F-4F8B-A512-AB193E1459EE}">
      <dgm:prSet phldrT="[文本]"/>
      <dgm:spPr/>
      <dgm:t>
        <a:bodyPr/>
        <a:lstStyle/>
        <a:p>
          <a:r>
            <a:rPr lang="en-US" altLang="zh-CN" dirty="0" smtClean="0"/>
            <a:t>CDC</a:t>
          </a:r>
          <a:endParaRPr lang="zh-CN" altLang="en-US" dirty="0"/>
        </a:p>
      </dgm:t>
    </dgm:pt>
    <dgm:pt modelId="{D87A8870-A56A-4DD8-BCDB-22D9F46E9F0A}" type="parTrans" cxnId="{2151C22A-23D0-49DB-9FF6-454F98F04872}">
      <dgm:prSet/>
      <dgm:spPr/>
      <dgm:t>
        <a:bodyPr/>
        <a:lstStyle/>
        <a:p>
          <a:endParaRPr lang="zh-CN" altLang="en-US"/>
        </a:p>
      </dgm:t>
    </dgm:pt>
    <dgm:pt modelId="{60D933F0-7625-463C-A40A-A8B12C8835CA}" type="sibTrans" cxnId="{2151C22A-23D0-49DB-9FF6-454F98F04872}">
      <dgm:prSet/>
      <dgm:spPr/>
      <dgm:t>
        <a:bodyPr/>
        <a:lstStyle/>
        <a:p>
          <a:endParaRPr lang="zh-CN" altLang="en-US"/>
        </a:p>
      </dgm:t>
    </dgm:pt>
    <dgm:pt modelId="{9A878B31-05FC-4BFE-8ADB-35D97368ACD2}" type="pres">
      <dgm:prSet presAssocID="{34695160-EFC9-449E-BDAF-FA6D1329C90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2085F0D-95C2-47AE-BAE2-D645CAB15D5A}" type="pres">
      <dgm:prSet presAssocID="{0A4B6EF3-1D0F-4F8B-A512-AB193E1459EE}" presName="centerShape" presStyleLbl="node0" presStyleIdx="0" presStyleCnt="1" custLinFactNeighborX="926"/>
      <dgm:spPr/>
      <dgm:t>
        <a:bodyPr/>
        <a:lstStyle/>
        <a:p>
          <a:endParaRPr lang="zh-CN" altLang="en-US"/>
        </a:p>
      </dgm:t>
    </dgm:pt>
  </dgm:ptLst>
  <dgm:cxnLst>
    <dgm:cxn modelId="{0655DCC2-E036-4FE0-87DC-33E157791487}" type="presOf" srcId="{0A4B6EF3-1D0F-4F8B-A512-AB193E1459EE}" destId="{A2085F0D-95C2-47AE-BAE2-D645CAB15D5A}" srcOrd="0" destOrd="0" presId="urn:microsoft.com/office/officeart/2005/8/layout/radial5"/>
    <dgm:cxn modelId="{2151C22A-23D0-49DB-9FF6-454F98F04872}" srcId="{34695160-EFC9-449E-BDAF-FA6D1329C904}" destId="{0A4B6EF3-1D0F-4F8B-A512-AB193E1459EE}" srcOrd="0" destOrd="0" parTransId="{D87A8870-A56A-4DD8-BCDB-22D9F46E9F0A}" sibTransId="{60D933F0-7625-463C-A40A-A8B12C8835CA}"/>
    <dgm:cxn modelId="{8F08CEF1-8F9F-43ED-A94C-6C149AC88E67}" type="presOf" srcId="{34695160-EFC9-449E-BDAF-FA6D1329C904}" destId="{9A878B31-05FC-4BFE-8ADB-35D97368ACD2}" srcOrd="0" destOrd="0" presId="urn:microsoft.com/office/officeart/2005/8/layout/radial5"/>
    <dgm:cxn modelId="{300899F5-5ACD-4479-A039-AFE8D2785F27}" type="presParOf" srcId="{9A878B31-05FC-4BFE-8ADB-35D97368ACD2}" destId="{A2085F0D-95C2-47AE-BAE2-D645CAB15D5A}" srcOrd="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0B6D9E-F0BF-44EE-83CC-67093731C9DF}">
      <dsp:nvSpPr>
        <dsp:cNvPr id="0" name=""/>
        <dsp:cNvSpPr/>
      </dsp:nvSpPr>
      <dsp:spPr>
        <a:xfrm>
          <a:off x="0" y="0"/>
          <a:ext cx="6736080" cy="92583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400" kern="1200" baseline="0" dirty="0" smtClean="0">
              <a:latin typeface="+mn-ea"/>
              <a:ea typeface="+mn-ea"/>
            </a:rPr>
            <a:t>马云说：电商至今仅占中国社会消费品零售份额的</a:t>
          </a:r>
          <a:r>
            <a:rPr lang="en-US" sz="1400" kern="1200" baseline="0" dirty="0" smtClean="0">
              <a:latin typeface="+mn-ea"/>
              <a:ea typeface="+mn-ea"/>
            </a:rPr>
            <a:t>15%</a:t>
          </a:r>
          <a:r>
            <a:rPr lang="zh-CN" sz="1400" kern="1200" baseline="0" dirty="0" smtClean="0">
              <a:latin typeface="+mn-ea"/>
              <a:ea typeface="+mn-ea"/>
            </a:rPr>
            <a:t>，如果电商可以和线下</a:t>
          </a:r>
          <a:r>
            <a:rPr lang="en-US" sz="1400" kern="1200" baseline="0" dirty="0" smtClean="0">
              <a:latin typeface="+mn-ea"/>
              <a:ea typeface="+mn-ea"/>
            </a:rPr>
            <a:t>85%</a:t>
          </a:r>
          <a:r>
            <a:rPr lang="zh-CN" sz="1400" kern="1200" baseline="0" dirty="0" smtClean="0">
              <a:latin typeface="+mn-ea"/>
              <a:ea typeface="+mn-ea"/>
            </a:rPr>
            <a:t>的传统零售商合作，将是一个皆大欢喜的结果。更重要的是，</a:t>
          </a:r>
          <a:r>
            <a:rPr lang="zh-CN" sz="1400" b="1" kern="1200" baseline="0" dirty="0" smtClean="0">
              <a:solidFill>
                <a:srgbClr val="FF0000"/>
              </a:solidFill>
              <a:latin typeface="+mn-ea"/>
              <a:ea typeface="+mn-ea"/>
            </a:rPr>
            <a:t>消费者能够享受到更优质的体验和服务</a:t>
          </a:r>
          <a:r>
            <a:rPr lang="zh-CN" sz="1400" kern="1200" baseline="0" dirty="0" smtClean="0">
              <a:latin typeface="+mn-ea"/>
              <a:ea typeface="+mn-ea"/>
            </a:rPr>
            <a:t>。</a:t>
          </a:r>
          <a:endParaRPr lang="zh-CN" sz="1400" kern="1200" dirty="0">
            <a:latin typeface="+mn-ea"/>
            <a:ea typeface="+mn-ea"/>
          </a:endParaRPr>
        </a:p>
      </dsp:txBody>
      <dsp:txXfrm>
        <a:off x="27117" y="27117"/>
        <a:ext cx="5737036" cy="871596"/>
      </dsp:txXfrm>
    </dsp:sp>
    <dsp:sp modelId="{9D563628-7320-4466-BFE9-1AF4AE7AF546}">
      <dsp:nvSpPr>
        <dsp:cNvPr id="0" name=""/>
        <dsp:cNvSpPr/>
      </dsp:nvSpPr>
      <dsp:spPr>
        <a:xfrm>
          <a:off x="594359" y="1080134"/>
          <a:ext cx="6736080" cy="92583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400" kern="1200" baseline="0" dirty="0" smtClean="0">
              <a:latin typeface="+mn-ea"/>
              <a:ea typeface="+mn-ea"/>
            </a:rPr>
            <a:t>雷军说：用互联网的技术和方法做线下零售，</a:t>
          </a:r>
          <a:r>
            <a:rPr lang="zh-CN" sz="1400" b="1" kern="1200" baseline="0" dirty="0" smtClean="0">
              <a:solidFill>
                <a:srgbClr val="FF0000"/>
              </a:solidFill>
              <a:latin typeface="+mn-ea"/>
              <a:ea typeface="+mn-ea"/>
            </a:rPr>
            <a:t>丰富的产品组合，高品质、高颜值、高性价比的产品特性</a:t>
          </a:r>
          <a:r>
            <a:rPr lang="zh-CN" sz="1400" kern="1200" baseline="0" dirty="0" smtClean="0">
              <a:solidFill>
                <a:srgbClr val="FF0000"/>
              </a:solidFill>
              <a:latin typeface="+mn-ea"/>
              <a:ea typeface="+mn-ea"/>
            </a:rPr>
            <a:t>。</a:t>
          </a:r>
          <a:r>
            <a:rPr lang="zh-CN" sz="1400" b="1" kern="1200" baseline="0" dirty="0" smtClean="0">
              <a:solidFill>
                <a:srgbClr val="FF0000"/>
              </a:solidFill>
              <a:latin typeface="+mn-ea"/>
              <a:ea typeface="+mn-ea"/>
            </a:rPr>
            <a:t>极致的用户体验</a:t>
          </a:r>
          <a:r>
            <a:rPr lang="zh-CN" sz="1400" kern="1200" baseline="0" dirty="0" smtClean="0">
              <a:latin typeface="+mn-ea"/>
              <a:ea typeface="+mn-ea"/>
            </a:rPr>
            <a:t>（用户参与），</a:t>
          </a:r>
          <a:r>
            <a:rPr lang="zh-CN" sz="1400" b="1" kern="1200" baseline="0" dirty="0" smtClean="0">
              <a:solidFill>
                <a:srgbClr val="FF0000"/>
              </a:solidFill>
              <a:latin typeface="+mn-ea"/>
              <a:ea typeface="+mn-ea"/>
            </a:rPr>
            <a:t>高效率的运作</a:t>
          </a:r>
          <a:r>
            <a:rPr lang="zh-CN" sz="1400" kern="1200" baseline="0" dirty="0" smtClean="0">
              <a:latin typeface="+mn-ea"/>
              <a:ea typeface="+mn-ea"/>
            </a:rPr>
            <a:t>（快速反应）。</a:t>
          </a:r>
          <a:r>
            <a:rPr lang="en-US" sz="1400" kern="1200" baseline="0" dirty="0" smtClean="0">
              <a:latin typeface="+mn-ea"/>
              <a:ea typeface="+mn-ea"/>
            </a:rPr>
            <a:t>【</a:t>
          </a:r>
          <a:r>
            <a:rPr lang="zh-CN" sz="1400" kern="1200" baseline="0" dirty="0" smtClean="0">
              <a:latin typeface="+mn-ea"/>
              <a:ea typeface="+mn-ea"/>
            </a:rPr>
            <a:t>沃尔玛毛利率</a:t>
          </a:r>
          <a:r>
            <a:rPr lang="en-US" sz="1400" kern="1200" baseline="0" dirty="0" smtClean="0">
              <a:latin typeface="+mn-ea"/>
              <a:ea typeface="+mn-ea"/>
            </a:rPr>
            <a:t>22.5%</a:t>
          </a:r>
          <a:r>
            <a:rPr lang="zh-CN" sz="1400" kern="1200" baseline="0" dirty="0" smtClean="0">
              <a:latin typeface="+mn-ea"/>
              <a:ea typeface="+mn-ea"/>
            </a:rPr>
            <a:t>，</a:t>
          </a:r>
          <a:r>
            <a:rPr lang="en-US" sz="1400" kern="1200" baseline="0" dirty="0" smtClean="0">
              <a:latin typeface="+mn-ea"/>
              <a:ea typeface="+mn-ea"/>
            </a:rPr>
            <a:t>Costco</a:t>
          </a:r>
          <a:r>
            <a:rPr lang="zh-CN" sz="1400" kern="1200" baseline="0" dirty="0" smtClean="0">
              <a:latin typeface="+mn-ea"/>
              <a:ea typeface="+mn-ea"/>
            </a:rPr>
            <a:t>加价率</a:t>
          </a:r>
          <a:r>
            <a:rPr lang="en-US" sz="1400" kern="1200" baseline="0" dirty="0" smtClean="0">
              <a:latin typeface="+mn-ea"/>
              <a:ea typeface="+mn-ea"/>
            </a:rPr>
            <a:t>1%</a:t>
          </a:r>
          <a:r>
            <a:rPr lang="zh-CN" sz="1400" kern="1200" baseline="0" dirty="0" smtClean="0">
              <a:latin typeface="+mn-ea"/>
              <a:ea typeface="+mn-ea"/>
            </a:rPr>
            <a:t>到</a:t>
          </a:r>
          <a:r>
            <a:rPr lang="en-US" sz="1400" kern="1200" baseline="0" dirty="0" smtClean="0">
              <a:latin typeface="+mn-ea"/>
              <a:ea typeface="+mn-ea"/>
            </a:rPr>
            <a:t>14%】</a:t>
          </a:r>
          <a:endParaRPr lang="zh-CN" sz="1400" kern="1200" dirty="0">
            <a:latin typeface="+mn-ea"/>
            <a:ea typeface="+mn-ea"/>
          </a:endParaRPr>
        </a:p>
      </dsp:txBody>
      <dsp:txXfrm>
        <a:off x="621476" y="1107251"/>
        <a:ext cx="5485696" cy="871596"/>
      </dsp:txXfrm>
    </dsp:sp>
    <dsp:sp modelId="{DDFDE2DF-E89B-46FD-8CD6-1A43D490B6AB}">
      <dsp:nvSpPr>
        <dsp:cNvPr id="0" name=""/>
        <dsp:cNvSpPr/>
      </dsp:nvSpPr>
      <dsp:spPr>
        <a:xfrm>
          <a:off x="1188719" y="2160269"/>
          <a:ext cx="6736080" cy="92583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400" kern="1200" baseline="0" dirty="0" smtClean="0">
              <a:latin typeface="+mn-ea"/>
              <a:ea typeface="+mn-ea"/>
            </a:rPr>
            <a:t>强东说：下一个</a:t>
          </a:r>
          <a:r>
            <a:rPr lang="en-US" sz="1400" kern="1200" baseline="0" dirty="0" smtClean="0">
              <a:latin typeface="+mn-ea"/>
              <a:ea typeface="+mn-ea"/>
            </a:rPr>
            <a:t>10</a:t>
          </a:r>
          <a:r>
            <a:rPr lang="zh-CN" sz="1400" kern="1200" baseline="0" dirty="0" smtClean="0">
              <a:latin typeface="+mn-ea"/>
              <a:ea typeface="+mn-ea"/>
            </a:rPr>
            <a:t>年到</a:t>
          </a:r>
          <a:r>
            <a:rPr lang="en-US" sz="1400" kern="1200" baseline="0" dirty="0" smtClean="0">
              <a:latin typeface="+mn-ea"/>
              <a:ea typeface="+mn-ea"/>
            </a:rPr>
            <a:t>20</a:t>
          </a:r>
          <a:r>
            <a:rPr lang="zh-CN" sz="1400" kern="1200" baseline="0" dirty="0" smtClean="0">
              <a:latin typeface="+mn-ea"/>
              <a:ea typeface="+mn-ea"/>
            </a:rPr>
            <a:t>年，将迎来第四次零售革命</a:t>
          </a:r>
          <a:r>
            <a:rPr lang="en-US" sz="1400" kern="1200" baseline="0" dirty="0" smtClean="0">
              <a:latin typeface="+mn-ea"/>
              <a:ea typeface="+mn-ea"/>
            </a:rPr>
            <a:t>---</a:t>
          </a:r>
          <a:r>
            <a:rPr lang="zh-CN" sz="1400" kern="1200" baseline="0" dirty="0" smtClean="0">
              <a:latin typeface="+mn-ea"/>
              <a:ea typeface="+mn-ea"/>
            </a:rPr>
            <a:t>无界零售。这场革命改变的不是零售，而是零售的基础设施，零售的基础设施将变得极其可塑化、智能化和协同化，</a:t>
          </a:r>
          <a:r>
            <a:rPr lang="zh-CN" sz="1400" b="1" kern="1200" baseline="0" dirty="0" smtClean="0">
              <a:solidFill>
                <a:srgbClr val="FF0000"/>
              </a:solidFill>
              <a:latin typeface="+mn-ea"/>
              <a:ea typeface="+mn-ea"/>
            </a:rPr>
            <a:t>实现成本、效率、体验的升级</a:t>
          </a:r>
          <a:r>
            <a:rPr lang="zh-CN" sz="1400" kern="1200" baseline="0" dirty="0" smtClean="0">
              <a:latin typeface="+mn-ea"/>
              <a:ea typeface="+mn-ea"/>
            </a:rPr>
            <a:t>。</a:t>
          </a:r>
          <a:endParaRPr lang="zh-CN" sz="1400" kern="1200" dirty="0">
            <a:latin typeface="+mn-ea"/>
            <a:ea typeface="+mn-ea"/>
          </a:endParaRPr>
        </a:p>
      </dsp:txBody>
      <dsp:txXfrm>
        <a:off x="1215836" y="2187386"/>
        <a:ext cx="5485696" cy="871596"/>
      </dsp:txXfrm>
    </dsp:sp>
    <dsp:sp modelId="{784E9298-BCF2-48B9-A741-B662AF1947D2}">
      <dsp:nvSpPr>
        <dsp:cNvPr id="0" name=""/>
        <dsp:cNvSpPr/>
      </dsp:nvSpPr>
      <dsp:spPr>
        <a:xfrm>
          <a:off x="6134290" y="702087"/>
          <a:ext cx="601789" cy="601789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200" kern="1200">
            <a:latin typeface="+mn-ea"/>
            <a:ea typeface="+mn-ea"/>
          </a:endParaRPr>
        </a:p>
      </dsp:txBody>
      <dsp:txXfrm>
        <a:off x="6269693" y="702087"/>
        <a:ext cx="330983" cy="452846"/>
      </dsp:txXfrm>
    </dsp:sp>
    <dsp:sp modelId="{4263AD4F-9060-4F6D-93FB-76B11A191E3B}">
      <dsp:nvSpPr>
        <dsp:cNvPr id="0" name=""/>
        <dsp:cNvSpPr/>
      </dsp:nvSpPr>
      <dsp:spPr>
        <a:xfrm>
          <a:off x="6728650" y="1776050"/>
          <a:ext cx="601789" cy="601789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200" kern="1200">
            <a:latin typeface="+mn-ea"/>
            <a:ea typeface="+mn-ea"/>
          </a:endParaRPr>
        </a:p>
      </dsp:txBody>
      <dsp:txXfrm>
        <a:off x="6864053" y="1776050"/>
        <a:ext cx="330983" cy="45284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085F0D-95C2-47AE-BAE2-D645CAB15D5A}">
      <dsp:nvSpPr>
        <dsp:cNvPr id="0" name=""/>
        <dsp:cNvSpPr/>
      </dsp:nvSpPr>
      <dsp:spPr>
        <a:xfrm>
          <a:off x="707246" y="779859"/>
          <a:ext cx="529722" cy="52972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 smtClean="0"/>
            <a:t>FW</a:t>
          </a:r>
          <a:endParaRPr lang="zh-CN" altLang="en-US" sz="2000" b="1" kern="1200" dirty="0"/>
        </a:p>
      </dsp:txBody>
      <dsp:txXfrm>
        <a:off x="784822" y="857435"/>
        <a:ext cx="374570" cy="374570"/>
      </dsp:txXfrm>
    </dsp:sp>
    <dsp:sp modelId="{CC906531-1489-4F13-B50E-174FC9CA8F73}">
      <dsp:nvSpPr>
        <dsp:cNvPr id="0" name=""/>
        <dsp:cNvSpPr/>
      </dsp:nvSpPr>
      <dsp:spPr>
        <a:xfrm rot="16200000">
          <a:off x="915759" y="586677"/>
          <a:ext cx="112697" cy="18010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800" b="1" kern="1200"/>
        </a:p>
      </dsp:txBody>
      <dsp:txXfrm>
        <a:off x="932664" y="639603"/>
        <a:ext cx="78888" cy="108063"/>
      </dsp:txXfrm>
    </dsp:sp>
    <dsp:sp modelId="{6D1F9F98-B140-4774-896F-53DDAC5933CE}">
      <dsp:nvSpPr>
        <dsp:cNvPr id="0" name=""/>
        <dsp:cNvSpPr/>
      </dsp:nvSpPr>
      <dsp:spPr>
        <a:xfrm>
          <a:off x="707246" y="37499"/>
          <a:ext cx="529722" cy="52972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 smtClean="0"/>
            <a:t>C1</a:t>
          </a:r>
          <a:endParaRPr lang="zh-CN" altLang="en-US" sz="2000" b="1" kern="1200" dirty="0"/>
        </a:p>
      </dsp:txBody>
      <dsp:txXfrm>
        <a:off x="784822" y="115075"/>
        <a:ext cx="374570" cy="374570"/>
      </dsp:txXfrm>
    </dsp:sp>
    <dsp:sp modelId="{4B488DD1-65E3-4C6B-89CD-4BC5BFB64358}">
      <dsp:nvSpPr>
        <dsp:cNvPr id="0" name=""/>
        <dsp:cNvSpPr/>
      </dsp:nvSpPr>
      <dsp:spPr>
        <a:xfrm rot="20520000">
          <a:off x="1265738" y="840952"/>
          <a:ext cx="112697" cy="18010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800" b="1" kern="1200"/>
        </a:p>
      </dsp:txBody>
      <dsp:txXfrm>
        <a:off x="1266565" y="882197"/>
        <a:ext cx="78888" cy="108063"/>
      </dsp:txXfrm>
    </dsp:sp>
    <dsp:sp modelId="{DFEBA181-A47A-4730-8815-EBE44654B2E5}">
      <dsp:nvSpPr>
        <dsp:cNvPr id="0" name=""/>
        <dsp:cNvSpPr/>
      </dsp:nvSpPr>
      <dsp:spPr>
        <a:xfrm>
          <a:off x="1413272" y="550457"/>
          <a:ext cx="529722" cy="52972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 smtClean="0"/>
            <a:t>C2</a:t>
          </a:r>
          <a:endParaRPr lang="zh-CN" altLang="en-US" sz="2000" b="1" kern="1200" dirty="0"/>
        </a:p>
      </dsp:txBody>
      <dsp:txXfrm>
        <a:off x="1490848" y="628033"/>
        <a:ext cx="374570" cy="374570"/>
      </dsp:txXfrm>
    </dsp:sp>
    <dsp:sp modelId="{12C8B34C-F08C-4403-A2EE-82E990DEC4FC}">
      <dsp:nvSpPr>
        <dsp:cNvPr id="0" name=""/>
        <dsp:cNvSpPr/>
      </dsp:nvSpPr>
      <dsp:spPr>
        <a:xfrm rot="3240000">
          <a:off x="1132058" y="1252378"/>
          <a:ext cx="112697" cy="18010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800" b="1" kern="1200"/>
        </a:p>
      </dsp:txBody>
      <dsp:txXfrm>
        <a:off x="1139026" y="1274723"/>
        <a:ext cx="78888" cy="108063"/>
      </dsp:txXfrm>
    </dsp:sp>
    <dsp:sp modelId="{F52FA5FF-D55D-4663-B470-EEC064D691C5}">
      <dsp:nvSpPr>
        <dsp:cNvPr id="0" name=""/>
        <dsp:cNvSpPr/>
      </dsp:nvSpPr>
      <dsp:spPr>
        <a:xfrm>
          <a:off x="1143594" y="1380441"/>
          <a:ext cx="529722" cy="52972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 smtClean="0"/>
            <a:t>C3</a:t>
          </a:r>
          <a:endParaRPr lang="zh-CN" altLang="en-US" sz="2000" b="1" kern="1200" dirty="0"/>
        </a:p>
      </dsp:txBody>
      <dsp:txXfrm>
        <a:off x="1221170" y="1458017"/>
        <a:ext cx="374570" cy="374570"/>
      </dsp:txXfrm>
    </dsp:sp>
    <dsp:sp modelId="{E5A2F83B-11CB-427D-B922-6616EAF12B80}">
      <dsp:nvSpPr>
        <dsp:cNvPr id="0" name=""/>
        <dsp:cNvSpPr/>
      </dsp:nvSpPr>
      <dsp:spPr>
        <a:xfrm rot="7560000">
          <a:off x="699459" y="1252378"/>
          <a:ext cx="112697" cy="18010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800" b="1" kern="1200"/>
        </a:p>
      </dsp:txBody>
      <dsp:txXfrm rot="10800000">
        <a:off x="726300" y="1274723"/>
        <a:ext cx="78888" cy="108063"/>
      </dsp:txXfrm>
    </dsp:sp>
    <dsp:sp modelId="{3FDC61D8-9B89-4D9B-BFD1-A8E7804C8D6D}">
      <dsp:nvSpPr>
        <dsp:cNvPr id="0" name=""/>
        <dsp:cNvSpPr/>
      </dsp:nvSpPr>
      <dsp:spPr>
        <a:xfrm>
          <a:off x="270898" y="1380441"/>
          <a:ext cx="529722" cy="52972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 smtClean="0"/>
            <a:t>C4</a:t>
          </a:r>
          <a:endParaRPr lang="zh-CN" altLang="en-US" sz="2000" b="1" kern="1200" dirty="0"/>
        </a:p>
      </dsp:txBody>
      <dsp:txXfrm>
        <a:off x="348474" y="1458017"/>
        <a:ext cx="374570" cy="374570"/>
      </dsp:txXfrm>
    </dsp:sp>
    <dsp:sp modelId="{134B851D-FBD8-44BA-8BCD-F014C5A9B3C5}">
      <dsp:nvSpPr>
        <dsp:cNvPr id="0" name=""/>
        <dsp:cNvSpPr/>
      </dsp:nvSpPr>
      <dsp:spPr>
        <a:xfrm rot="11880000">
          <a:off x="565779" y="840952"/>
          <a:ext cx="112697" cy="18010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800" b="1" kern="1200"/>
        </a:p>
      </dsp:txBody>
      <dsp:txXfrm rot="10800000">
        <a:off x="598761" y="882197"/>
        <a:ext cx="78888" cy="108063"/>
      </dsp:txXfrm>
    </dsp:sp>
    <dsp:sp modelId="{9CBA36FA-AF4B-47D8-AD22-07A111C5C5B6}">
      <dsp:nvSpPr>
        <dsp:cNvPr id="0" name=""/>
        <dsp:cNvSpPr/>
      </dsp:nvSpPr>
      <dsp:spPr>
        <a:xfrm>
          <a:off x="1220" y="550457"/>
          <a:ext cx="529722" cy="52972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 smtClean="0"/>
            <a:t>C5</a:t>
          </a:r>
          <a:endParaRPr lang="zh-CN" altLang="en-US" sz="2000" b="1" kern="1200" dirty="0"/>
        </a:p>
      </dsp:txBody>
      <dsp:txXfrm>
        <a:off x="78796" y="628033"/>
        <a:ext cx="374570" cy="37457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085F0D-95C2-47AE-BAE2-D645CAB15D5A}">
      <dsp:nvSpPr>
        <dsp:cNvPr id="0" name=""/>
        <dsp:cNvSpPr/>
      </dsp:nvSpPr>
      <dsp:spPr>
        <a:xfrm>
          <a:off x="707246" y="779859"/>
          <a:ext cx="529722" cy="52972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/>
            <a:t>CDC1</a:t>
          </a:r>
          <a:endParaRPr lang="zh-CN" altLang="en-US" sz="1200" b="1" kern="1200" dirty="0"/>
        </a:p>
      </dsp:txBody>
      <dsp:txXfrm>
        <a:off x="784822" y="857435"/>
        <a:ext cx="374570" cy="374570"/>
      </dsp:txXfrm>
    </dsp:sp>
    <dsp:sp modelId="{CC906531-1489-4F13-B50E-174FC9CA8F73}">
      <dsp:nvSpPr>
        <dsp:cNvPr id="0" name=""/>
        <dsp:cNvSpPr/>
      </dsp:nvSpPr>
      <dsp:spPr>
        <a:xfrm rot="16200000">
          <a:off x="915759" y="586677"/>
          <a:ext cx="112697" cy="18010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800" b="1" kern="1200"/>
        </a:p>
      </dsp:txBody>
      <dsp:txXfrm>
        <a:off x="932664" y="639603"/>
        <a:ext cx="78888" cy="108063"/>
      </dsp:txXfrm>
    </dsp:sp>
    <dsp:sp modelId="{6D1F9F98-B140-4774-896F-53DDAC5933CE}">
      <dsp:nvSpPr>
        <dsp:cNvPr id="0" name=""/>
        <dsp:cNvSpPr/>
      </dsp:nvSpPr>
      <dsp:spPr>
        <a:xfrm>
          <a:off x="707246" y="37499"/>
          <a:ext cx="529722" cy="52972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/>
            <a:t>C1</a:t>
          </a:r>
          <a:endParaRPr lang="zh-CN" altLang="en-US" sz="1200" b="1" kern="1200" dirty="0"/>
        </a:p>
      </dsp:txBody>
      <dsp:txXfrm>
        <a:off x="784822" y="115075"/>
        <a:ext cx="374570" cy="374570"/>
      </dsp:txXfrm>
    </dsp:sp>
    <dsp:sp modelId="{4B488DD1-65E3-4C6B-89CD-4BC5BFB64358}">
      <dsp:nvSpPr>
        <dsp:cNvPr id="0" name=""/>
        <dsp:cNvSpPr/>
      </dsp:nvSpPr>
      <dsp:spPr>
        <a:xfrm rot="20520000">
          <a:off x="1265738" y="840952"/>
          <a:ext cx="112697" cy="18010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800" b="1" kern="1200"/>
        </a:p>
      </dsp:txBody>
      <dsp:txXfrm>
        <a:off x="1266565" y="882197"/>
        <a:ext cx="78888" cy="108063"/>
      </dsp:txXfrm>
    </dsp:sp>
    <dsp:sp modelId="{DFEBA181-A47A-4730-8815-EBE44654B2E5}">
      <dsp:nvSpPr>
        <dsp:cNvPr id="0" name=""/>
        <dsp:cNvSpPr/>
      </dsp:nvSpPr>
      <dsp:spPr>
        <a:xfrm>
          <a:off x="1413272" y="550457"/>
          <a:ext cx="529722" cy="52972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/>
            <a:t>C2</a:t>
          </a:r>
          <a:endParaRPr lang="zh-CN" altLang="en-US" sz="1200" b="1" kern="1200" dirty="0"/>
        </a:p>
      </dsp:txBody>
      <dsp:txXfrm>
        <a:off x="1490848" y="628033"/>
        <a:ext cx="374570" cy="374570"/>
      </dsp:txXfrm>
    </dsp:sp>
    <dsp:sp modelId="{12C8B34C-F08C-4403-A2EE-82E990DEC4FC}">
      <dsp:nvSpPr>
        <dsp:cNvPr id="0" name=""/>
        <dsp:cNvSpPr/>
      </dsp:nvSpPr>
      <dsp:spPr>
        <a:xfrm rot="3240000">
          <a:off x="1132058" y="1252378"/>
          <a:ext cx="112697" cy="18010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800" b="1" kern="1200"/>
        </a:p>
      </dsp:txBody>
      <dsp:txXfrm>
        <a:off x="1139026" y="1274723"/>
        <a:ext cx="78888" cy="108063"/>
      </dsp:txXfrm>
    </dsp:sp>
    <dsp:sp modelId="{F52FA5FF-D55D-4663-B470-EEC064D691C5}">
      <dsp:nvSpPr>
        <dsp:cNvPr id="0" name=""/>
        <dsp:cNvSpPr/>
      </dsp:nvSpPr>
      <dsp:spPr>
        <a:xfrm>
          <a:off x="1143594" y="1380441"/>
          <a:ext cx="529722" cy="52972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/>
            <a:t>C3</a:t>
          </a:r>
          <a:endParaRPr lang="zh-CN" altLang="en-US" sz="1200" b="1" kern="1200" dirty="0"/>
        </a:p>
      </dsp:txBody>
      <dsp:txXfrm>
        <a:off x="1221170" y="1458017"/>
        <a:ext cx="374570" cy="374570"/>
      </dsp:txXfrm>
    </dsp:sp>
    <dsp:sp modelId="{E5A2F83B-11CB-427D-B922-6616EAF12B80}">
      <dsp:nvSpPr>
        <dsp:cNvPr id="0" name=""/>
        <dsp:cNvSpPr/>
      </dsp:nvSpPr>
      <dsp:spPr>
        <a:xfrm rot="7560000">
          <a:off x="699459" y="1252378"/>
          <a:ext cx="112697" cy="18010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800" b="1" kern="1200"/>
        </a:p>
      </dsp:txBody>
      <dsp:txXfrm rot="10800000">
        <a:off x="726300" y="1274723"/>
        <a:ext cx="78888" cy="108063"/>
      </dsp:txXfrm>
    </dsp:sp>
    <dsp:sp modelId="{3FDC61D8-9B89-4D9B-BFD1-A8E7804C8D6D}">
      <dsp:nvSpPr>
        <dsp:cNvPr id="0" name=""/>
        <dsp:cNvSpPr/>
      </dsp:nvSpPr>
      <dsp:spPr>
        <a:xfrm>
          <a:off x="270898" y="1380441"/>
          <a:ext cx="529722" cy="52972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/>
            <a:t>C4</a:t>
          </a:r>
          <a:endParaRPr lang="zh-CN" altLang="en-US" sz="1200" b="1" kern="1200" dirty="0"/>
        </a:p>
      </dsp:txBody>
      <dsp:txXfrm>
        <a:off x="348474" y="1458017"/>
        <a:ext cx="374570" cy="374570"/>
      </dsp:txXfrm>
    </dsp:sp>
    <dsp:sp modelId="{134B851D-FBD8-44BA-8BCD-F014C5A9B3C5}">
      <dsp:nvSpPr>
        <dsp:cNvPr id="0" name=""/>
        <dsp:cNvSpPr/>
      </dsp:nvSpPr>
      <dsp:spPr>
        <a:xfrm rot="11880000">
          <a:off x="565779" y="840952"/>
          <a:ext cx="112697" cy="18010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800" b="1" kern="1200"/>
        </a:p>
      </dsp:txBody>
      <dsp:txXfrm rot="10800000">
        <a:off x="598761" y="882197"/>
        <a:ext cx="78888" cy="108063"/>
      </dsp:txXfrm>
    </dsp:sp>
    <dsp:sp modelId="{9CBA36FA-AF4B-47D8-AD22-07A111C5C5B6}">
      <dsp:nvSpPr>
        <dsp:cNvPr id="0" name=""/>
        <dsp:cNvSpPr/>
      </dsp:nvSpPr>
      <dsp:spPr>
        <a:xfrm>
          <a:off x="1220" y="550457"/>
          <a:ext cx="529722" cy="52972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/>
            <a:t>C5</a:t>
          </a:r>
          <a:endParaRPr lang="zh-CN" altLang="en-US" sz="1200" b="1" kern="1200" dirty="0"/>
        </a:p>
      </dsp:txBody>
      <dsp:txXfrm>
        <a:off x="78796" y="628033"/>
        <a:ext cx="374570" cy="37457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FDD6FD-61C9-467D-8894-722F344D58D9}">
      <dsp:nvSpPr>
        <dsp:cNvPr id="0" name=""/>
        <dsp:cNvSpPr/>
      </dsp:nvSpPr>
      <dsp:spPr>
        <a:xfrm>
          <a:off x="4443831" y="2098547"/>
          <a:ext cx="1524533" cy="98755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400" b="1" kern="1200" dirty="0" smtClean="0"/>
            <a:t>WCS</a:t>
          </a:r>
          <a:endParaRPr lang="zh-CN" altLang="en-US" sz="2400" b="1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400" b="1" kern="1200" dirty="0" smtClean="0"/>
            <a:t>RF</a:t>
          </a:r>
          <a:endParaRPr lang="zh-CN" altLang="en-US" sz="2400" b="1" kern="1200" dirty="0"/>
        </a:p>
      </dsp:txBody>
      <dsp:txXfrm>
        <a:off x="4922884" y="2367128"/>
        <a:ext cx="1023787" cy="697278"/>
      </dsp:txXfrm>
    </dsp:sp>
    <dsp:sp modelId="{55949779-9EBA-4A78-B253-6F944A73423C}">
      <dsp:nvSpPr>
        <dsp:cNvPr id="0" name=""/>
        <dsp:cNvSpPr/>
      </dsp:nvSpPr>
      <dsp:spPr>
        <a:xfrm>
          <a:off x="1956435" y="2098547"/>
          <a:ext cx="1524533" cy="98755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400" b="1" kern="1200" dirty="0" smtClean="0"/>
            <a:t>TMS</a:t>
          </a:r>
          <a:endParaRPr lang="zh-CN" altLang="en-US" sz="2400" b="1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400" b="1" kern="1200" dirty="0" smtClean="0"/>
            <a:t>VM</a:t>
          </a:r>
          <a:endParaRPr lang="zh-CN" altLang="en-US" sz="2400" b="1" kern="1200" dirty="0"/>
        </a:p>
      </dsp:txBody>
      <dsp:txXfrm>
        <a:off x="1978128" y="2367128"/>
        <a:ext cx="1023787" cy="697278"/>
      </dsp:txXfrm>
    </dsp:sp>
    <dsp:sp modelId="{3D61C994-DE91-49EA-84CB-23BAE4CB4F3D}">
      <dsp:nvSpPr>
        <dsp:cNvPr id="0" name=""/>
        <dsp:cNvSpPr/>
      </dsp:nvSpPr>
      <dsp:spPr>
        <a:xfrm>
          <a:off x="4443831" y="0"/>
          <a:ext cx="1524533" cy="98755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400" b="1" kern="1200" dirty="0" smtClean="0"/>
            <a:t>OMS</a:t>
          </a:r>
          <a:endParaRPr lang="zh-CN" altLang="en-US" sz="2400" b="1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400" b="1" kern="1200" dirty="0" err="1" smtClean="0"/>
            <a:t>iiMS</a:t>
          </a:r>
          <a:endParaRPr lang="zh-CN" altLang="en-US" sz="2400" b="1" kern="1200" dirty="0"/>
        </a:p>
      </dsp:txBody>
      <dsp:txXfrm>
        <a:off x="4922884" y="21693"/>
        <a:ext cx="1023787" cy="697278"/>
      </dsp:txXfrm>
    </dsp:sp>
    <dsp:sp modelId="{BD29526E-2241-4835-85F8-E209C34B2139}">
      <dsp:nvSpPr>
        <dsp:cNvPr id="0" name=""/>
        <dsp:cNvSpPr/>
      </dsp:nvSpPr>
      <dsp:spPr>
        <a:xfrm>
          <a:off x="1956435" y="0"/>
          <a:ext cx="1524533" cy="98755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400" b="1" kern="1200" dirty="0" smtClean="0"/>
            <a:t>WMS</a:t>
          </a:r>
          <a:endParaRPr lang="zh-CN" altLang="en-US" sz="2400" b="1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400" b="1" kern="1200" dirty="0" smtClean="0"/>
            <a:t>ERP</a:t>
          </a:r>
          <a:endParaRPr lang="zh-CN" altLang="en-US" sz="2400" b="1" kern="1200" dirty="0"/>
        </a:p>
      </dsp:txBody>
      <dsp:txXfrm>
        <a:off x="1978128" y="21693"/>
        <a:ext cx="1023787" cy="697278"/>
      </dsp:txXfrm>
    </dsp:sp>
    <dsp:sp modelId="{BA8C6F45-6380-4E08-8530-3C119CDAB414}">
      <dsp:nvSpPr>
        <dsp:cNvPr id="0" name=""/>
        <dsp:cNvSpPr/>
      </dsp:nvSpPr>
      <dsp:spPr>
        <a:xfrm>
          <a:off x="2595257" y="175907"/>
          <a:ext cx="1336281" cy="1336281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入库上架</a:t>
          </a:r>
          <a:endParaRPr lang="zh-CN" altLang="en-US" sz="2000" b="1" kern="1200" dirty="0"/>
        </a:p>
      </dsp:txBody>
      <dsp:txXfrm>
        <a:off x="2986645" y="567295"/>
        <a:ext cx="944893" cy="944893"/>
      </dsp:txXfrm>
    </dsp:sp>
    <dsp:sp modelId="{FF816760-1F93-4C62-9658-35D3087D8CEF}">
      <dsp:nvSpPr>
        <dsp:cNvPr id="0" name=""/>
        <dsp:cNvSpPr/>
      </dsp:nvSpPr>
      <dsp:spPr>
        <a:xfrm rot="5400000">
          <a:off x="3993260" y="175907"/>
          <a:ext cx="1336281" cy="1336281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波次计划</a:t>
          </a:r>
          <a:endParaRPr lang="zh-CN" altLang="en-US" sz="2000" b="1" kern="1200" dirty="0"/>
        </a:p>
      </dsp:txBody>
      <dsp:txXfrm rot="-5400000">
        <a:off x="3993260" y="567295"/>
        <a:ext cx="944893" cy="944893"/>
      </dsp:txXfrm>
    </dsp:sp>
    <dsp:sp modelId="{89A580BC-2126-441C-A18A-8548A6DB3F1E}">
      <dsp:nvSpPr>
        <dsp:cNvPr id="0" name=""/>
        <dsp:cNvSpPr/>
      </dsp:nvSpPr>
      <dsp:spPr>
        <a:xfrm rot="10800000">
          <a:off x="3993260" y="1573911"/>
          <a:ext cx="1336281" cy="1336281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拣货出库</a:t>
          </a:r>
          <a:endParaRPr lang="zh-CN" altLang="en-US" sz="2000" b="1" kern="1200" dirty="0"/>
        </a:p>
      </dsp:txBody>
      <dsp:txXfrm rot="10800000">
        <a:off x="3993260" y="1573911"/>
        <a:ext cx="944893" cy="944893"/>
      </dsp:txXfrm>
    </dsp:sp>
    <dsp:sp modelId="{138927A0-D487-4607-B1D1-D04559070A05}">
      <dsp:nvSpPr>
        <dsp:cNvPr id="0" name=""/>
        <dsp:cNvSpPr/>
      </dsp:nvSpPr>
      <dsp:spPr>
        <a:xfrm rot="16200000">
          <a:off x="2595257" y="1573911"/>
          <a:ext cx="1336281" cy="1336281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运输配送</a:t>
          </a:r>
          <a:endParaRPr lang="zh-CN" altLang="en-US" sz="2000" b="1" kern="1200" dirty="0"/>
        </a:p>
      </dsp:txBody>
      <dsp:txXfrm rot="5400000">
        <a:off x="2986645" y="1573911"/>
        <a:ext cx="944893" cy="944893"/>
      </dsp:txXfrm>
    </dsp:sp>
    <dsp:sp modelId="{1D62DCAB-11A3-454D-9A4C-B7CD1521DFA2}">
      <dsp:nvSpPr>
        <dsp:cNvPr id="0" name=""/>
        <dsp:cNvSpPr/>
      </dsp:nvSpPr>
      <dsp:spPr>
        <a:xfrm>
          <a:off x="3731714" y="1265301"/>
          <a:ext cx="461371" cy="401193"/>
        </a:xfrm>
        <a:prstGeom prst="circularArrow">
          <a:avLst/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  <dsp:sp modelId="{FCE511AB-4150-4998-BAF7-5555D4218922}">
      <dsp:nvSpPr>
        <dsp:cNvPr id="0" name=""/>
        <dsp:cNvSpPr/>
      </dsp:nvSpPr>
      <dsp:spPr>
        <a:xfrm rot="10800000">
          <a:off x="3731714" y="1419606"/>
          <a:ext cx="461371" cy="401193"/>
        </a:xfrm>
        <a:prstGeom prst="circularArrow">
          <a:avLst/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0F27F3-9073-4C81-A8D6-9C24674D7188}">
      <dsp:nvSpPr>
        <dsp:cNvPr id="0" name=""/>
        <dsp:cNvSpPr/>
      </dsp:nvSpPr>
      <dsp:spPr>
        <a:xfrm>
          <a:off x="3106489" y="687139"/>
          <a:ext cx="1711821" cy="1711821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/>
            <a:t>数据中心</a:t>
          </a:r>
          <a:endParaRPr lang="zh-CN" altLang="en-US" sz="3200" b="1" kern="1200" dirty="0"/>
        </a:p>
      </dsp:txBody>
      <dsp:txXfrm>
        <a:off x="3357179" y="937829"/>
        <a:ext cx="1210441" cy="1210441"/>
      </dsp:txXfrm>
    </dsp:sp>
    <dsp:sp modelId="{F83106BF-BEDF-4B4D-8408-2CD469C558AF}">
      <dsp:nvSpPr>
        <dsp:cNvPr id="0" name=""/>
        <dsp:cNvSpPr/>
      </dsp:nvSpPr>
      <dsp:spPr>
        <a:xfrm>
          <a:off x="1730155" y="501999"/>
          <a:ext cx="855910" cy="855910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/>
            <a:t>C</a:t>
          </a:r>
          <a:endParaRPr lang="zh-CN" altLang="en-US" sz="1600" b="1" kern="1200" dirty="0"/>
        </a:p>
      </dsp:txBody>
      <dsp:txXfrm>
        <a:off x="1855500" y="627344"/>
        <a:ext cx="605220" cy="605220"/>
      </dsp:txXfrm>
    </dsp:sp>
    <dsp:sp modelId="{6BFEEC0E-AB1D-4FF0-8F32-0091AD2F4B40}">
      <dsp:nvSpPr>
        <dsp:cNvPr id="0" name=""/>
        <dsp:cNvSpPr/>
      </dsp:nvSpPr>
      <dsp:spPr>
        <a:xfrm>
          <a:off x="5402563" y="1115094"/>
          <a:ext cx="855910" cy="855910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/>
            <a:t>备料</a:t>
          </a:r>
          <a:endParaRPr lang="zh-CN" altLang="en-US" sz="1600" b="1" kern="1200" dirty="0"/>
        </a:p>
      </dsp:txBody>
      <dsp:txXfrm>
        <a:off x="5527908" y="1240439"/>
        <a:ext cx="605220" cy="605220"/>
      </dsp:txXfrm>
    </dsp:sp>
    <dsp:sp modelId="{90FBF6A2-452F-43B6-AA02-2F83E7109EA9}">
      <dsp:nvSpPr>
        <dsp:cNvPr id="0" name=""/>
        <dsp:cNvSpPr/>
      </dsp:nvSpPr>
      <dsp:spPr>
        <a:xfrm>
          <a:off x="4898501" y="10"/>
          <a:ext cx="855910" cy="855910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/>
            <a:t>RDC</a:t>
          </a:r>
          <a:endParaRPr lang="zh-CN" altLang="en-US" sz="1600" b="1" kern="1200" dirty="0"/>
        </a:p>
      </dsp:txBody>
      <dsp:txXfrm>
        <a:off x="5023846" y="125355"/>
        <a:ext cx="605220" cy="605220"/>
      </dsp:txXfrm>
    </dsp:sp>
    <dsp:sp modelId="{BFD609AF-F83C-40C8-A94F-144E0E2ED1ED}">
      <dsp:nvSpPr>
        <dsp:cNvPr id="0" name=""/>
        <dsp:cNvSpPr/>
      </dsp:nvSpPr>
      <dsp:spPr>
        <a:xfrm>
          <a:off x="1738334" y="1726134"/>
          <a:ext cx="855910" cy="855910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/>
            <a:t>POS</a:t>
          </a:r>
          <a:endParaRPr lang="zh-CN" altLang="en-US" sz="1600" b="1" kern="1200" dirty="0"/>
        </a:p>
      </dsp:txBody>
      <dsp:txXfrm>
        <a:off x="1863679" y="1851479"/>
        <a:ext cx="605220" cy="60522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929ACB-8ACA-4704-98B0-EB546F9F1CAD}">
      <dsp:nvSpPr>
        <dsp:cNvPr id="0" name=""/>
        <dsp:cNvSpPr/>
      </dsp:nvSpPr>
      <dsp:spPr>
        <a:xfrm>
          <a:off x="594359" y="0"/>
          <a:ext cx="6736080" cy="3086099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342E145-14DF-4F93-A2B8-3A09CEDBD670}">
      <dsp:nvSpPr>
        <dsp:cNvPr id="0" name=""/>
        <dsp:cNvSpPr/>
      </dsp:nvSpPr>
      <dsp:spPr>
        <a:xfrm>
          <a:off x="5054" y="925830"/>
          <a:ext cx="3854222" cy="1234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400" b="1" kern="1200" baseline="0" smtClean="0"/>
            <a:t>基于数据输出服务</a:t>
          </a:r>
          <a:endParaRPr lang="zh-CN" sz="3400" b="1" kern="1200"/>
        </a:p>
      </dsp:txBody>
      <dsp:txXfrm>
        <a:off x="65314" y="986090"/>
        <a:ext cx="3733702" cy="1113920"/>
      </dsp:txXfrm>
    </dsp:sp>
    <dsp:sp modelId="{18414538-EA4B-442C-A635-D5B49E31508C}">
      <dsp:nvSpPr>
        <dsp:cNvPr id="0" name=""/>
        <dsp:cNvSpPr/>
      </dsp:nvSpPr>
      <dsp:spPr>
        <a:xfrm>
          <a:off x="4065523" y="925830"/>
          <a:ext cx="3854222" cy="1234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400" b="1" kern="1200" baseline="0" dirty="0" smtClean="0"/>
            <a:t>是</a:t>
          </a:r>
          <a:r>
            <a:rPr lang="zh-CN" sz="3400" b="1" kern="1200" baseline="0" dirty="0" smtClean="0"/>
            <a:t>数据服务</a:t>
          </a:r>
          <a:r>
            <a:rPr lang="zh-CN" altLang="en-US" sz="3400" b="1" kern="1200" baseline="0" dirty="0" smtClean="0"/>
            <a:t>商</a:t>
          </a:r>
          <a:endParaRPr lang="zh-CN" sz="3400" b="1" kern="1200" dirty="0"/>
        </a:p>
      </dsp:txBody>
      <dsp:txXfrm>
        <a:off x="4125783" y="986090"/>
        <a:ext cx="3733702" cy="11139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AA564C-28C7-4A33-A05A-5B84987EA1A3}">
      <dsp:nvSpPr>
        <dsp:cNvPr id="0" name=""/>
        <dsp:cNvSpPr/>
      </dsp:nvSpPr>
      <dsp:spPr>
        <a:xfrm>
          <a:off x="1139" y="49857"/>
          <a:ext cx="1340445" cy="1340445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3769" tIns="39370" rIns="73769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b="1" kern="1200" dirty="0" smtClean="0"/>
            <a:t>定位</a:t>
          </a:r>
          <a:endParaRPr lang="zh-CN" altLang="en-US" sz="3100" b="1" kern="1200" dirty="0"/>
        </a:p>
      </dsp:txBody>
      <dsp:txXfrm>
        <a:off x="197443" y="246161"/>
        <a:ext cx="947837" cy="947837"/>
      </dsp:txXfrm>
    </dsp:sp>
    <dsp:sp modelId="{3CB75766-D8DA-4279-8989-4C72FDB01274}">
      <dsp:nvSpPr>
        <dsp:cNvPr id="0" name=""/>
        <dsp:cNvSpPr/>
      </dsp:nvSpPr>
      <dsp:spPr>
        <a:xfrm>
          <a:off x="1073495" y="49857"/>
          <a:ext cx="1340445" cy="1340445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3769" tIns="39370" rIns="73769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b="1" kern="1200" dirty="0" smtClean="0"/>
            <a:t>企划</a:t>
          </a:r>
          <a:endParaRPr lang="zh-CN" altLang="en-US" sz="3100" b="1" kern="1200" dirty="0"/>
        </a:p>
      </dsp:txBody>
      <dsp:txXfrm>
        <a:off x="1269799" y="246161"/>
        <a:ext cx="947837" cy="947837"/>
      </dsp:txXfrm>
    </dsp:sp>
    <dsp:sp modelId="{F058A6B6-BC48-42D7-AC86-ADB0CB4BFEBC}">
      <dsp:nvSpPr>
        <dsp:cNvPr id="0" name=""/>
        <dsp:cNvSpPr/>
      </dsp:nvSpPr>
      <dsp:spPr>
        <a:xfrm>
          <a:off x="2145852" y="49857"/>
          <a:ext cx="1340445" cy="1340445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3769" tIns="39370" rIns="73769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b="1" kern="1200" dirty="0" smtClean="0"/>
            <a:t>设计</a:t>
          </a:r>
          <a:endParaRPr lang="zh-CN" altLang="en-US" sz="3100" b="1" kern="1200" dirty="0"/>
        </a:p>
      </dsp:txBody>
      <dsp:txXfrm>
        <a:off x="2342156" y="246161"/>
        <a:ext cx="947837" cy="947837"/>
      </dsp:txXfrm>
    </dsp:sp>
    <dsp:sp modelId="{6873B422-363F-448E-B545-DFD423F7528E}">
      <dsp:nvSpPr>
        <dsp:cNvPr id="0" name=""/>
        <dsp:cNvSpPr/>
      </dsp:nvSpPr>
      <dsp:spPr>
        <a:xfrm>
          <a:off x="3218209" y="49857"/>
          <a:ext cx="1340445" cy="1340445"/>
        </a:xfrm>
        <a:prstGeom prst="ellipse">
          <a:avLst/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3769" tIns="39370" rIns="73769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b="1" kern="1200" dirty="0" smtClean="0"/>
            <a:t>采购</a:t>
          </a:r>
          <a:endParaRPr lang="zh-CN" altLang="en-US" sz="3100" b="1" kern="1200" dirty="0"/>
        </a:p>
      </dsp:txBody>
      <dsp:txXfrm>
        <a:off x="3414513" y="246161"/>
        <a:ext cx="947837" cy="947837"/>
      </dsp:txXfrm>
    </dsp:sp>
    <dsp:sp modelId="{0668C764-0369-4BE6-A458-E3C3CE8BE392}">
      <dsp:nvSpPr>
        <dsp:cNvPr id="0" name=""/>
        <dsp:cNvSpPr/>
      </dsp:nvSpPr>
      <dsp:spPr>
        <a:xfrm>
          <a:off x="4290565" y="49857"/>
          <a:ext cx="1340445" cy="1340445"/>
        </a:xfrm>
        <a:prstGeom prst="ellipse">
          <a:avLst/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3769" tIns="39370" rIns="73769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b="1" kern="1200" dirty="0" smtClean="0"/>
            <a:t>物流</a:t>
          </a:r>
          <a:endParaRPr lang="zh-CN" altLang="en-US" sz="3100" b="1" kern="1200" dirty="0"/>
        </a:p>
      </dsp:txBody>
      <dsp:txXfrm>
        <a:off x="4486869" y="246161"/>
        <a:ext cx="947837" cy="947837"/>
      </dsp:txXfrm>
    </dsp:sp>
    <dsp:sp modelId="{830BC4E0-0B3D-4C91-A05E-D2770C1D53CD}">
      <dsp:nvSpPr>
        <dsp:cNvPr id="0" name=""/>
        <dsp:cNvSpPr/>
      </dsp:nvSpPr>
      <dsp:spPr>
        <a:xfrm>
          <a:off x="5362922" y="49857"/>
          <a:ext cx="1340445" cy="1340445"/>
        </a:xfrm>
        <a:prstGeom prst="ellipse">
          <a:avLst/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3769" tIns="39370" rIns="73769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b="1" kern="1200" dirty="0" smtClean="0"/>
            <a:t>销售</a:t>
          </a:r>
          <a:endParaRPr lang="zh-CN" altLang="en-US" sz="3100" b="1" kern="1200" dirty="0"/>
        </a:p>
      </dsp:txBody>
      <dsp:txXfrm>
        <a:off x="5559226" y="246161"/>
        <a:ext cx="947837" cy="947837"/>
      </dsp:txXfrm>
    </dsp:sp>
    <dsp:sp modelId="{CAF7D175-1989-45F6-BBEB-3B37B268314D}">
      <dsp:nvSpPr>
        <dsp:cNvPr id="0" name=""/>
        <dsp:cNvSpPr/>
      </dsp:nvSpPr>
      <dsp:spPr>
        <a:xfrm>
          <a:off x="6435279" y="49857"/>
          <a:ext cx="1340445" cy="1340445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3769" tIns="39370" rIns="73769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b="1" kern="1200" dirty="0" smtClean="0"/>
            <a:t>回收</a:t>
          </a:r>
          <a:endParaRPr lang="zh-CN" altLang="en-US" sz="3100" b="1" kern="1200" dirty="0"/>
        </a:p>
      </dsp:txBody>
      <dsp:txXfrm>
        <a:off x="6631583" y="246161"/>
        <a:ext cx="947837" cy="94783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094F1B-2DF6-4193-970F-F8D4259CCE50}">
      <dsp:nvSpPr>
        <dsp:cNvPr id="0" name=""/>
        <dsp:cNvSpPr/>
      </dsp:nvSpPr>
      <dsp:spPr>
        <a:xfrm>
          <a:off x="281653" y="245118"/>
          <a:ext cx="669472" cy="2206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800" b="1" kern="1200" dirty="0" smtClean="0">
              <a:solidFill>
                <a:srgbClr val="FF0000"/>
              </a:solidFill>
            </a:rPr>
            <a:t>个性化的用户需求</a:t>
          </a:r>
          <a:endParaRPr lang="zh-CN" altLang="en-US" sz="800" b="1" kern="1200" dirty="0">
            <a:solidFill>
              <a:srgbClr val="FF0000"/>
            </a:solidFill>
          </a:endParaRPr>
        </a:p>
      </dsp:txBody>
      <dsp:txXfrm>
        <a:off x="281653" y="245118"/>
        <a:ext cx="669472" cy="220621"/>
      </dsp:txXfrm>
    </dsp:sp>
    <dsp:sp modelId="{A755BA35-7EB4-4AB3-877E-B25F9E99220C}">
      <dsp:nvSpPr>
        <dsp:cNvPr id="0" name=""/>
        <dsp:cNvSpPr/>
      </dsp:nvSpPr>
      <dsp:spPr>
        <a:xfrm>
          <a:off x="280892" y="178018"/>
          <a:ext cx="53253" cy="53253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4B959BE-5B3B-467A-AD54-D03874A4FF85}">
      <dsp:nvSpPr>
        <dsp:cNvPr id="0" name=""/>
        <dsp:cNvSpPr/>
      </dsp:nvSpPr>
      <dsp:spPr>
        <a:xfrm>
          <a:off x="318170" y="103464"/>
          <a:ext cx="53253" cy="53253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B19FC6E-6403-49D2-BCA2-7D0D55722D9C}">
      <dsp:nvSpPr>
        <dsp:cNvPr id="0" name=""/>
        <dsp:cNvSpPr/>
      </dsp:nvSpPr>
      <dsp:spPr>
        <a:xfrm>
          <a:off x="407635" y="118375"/>
          <a:ext cx="83684" cy="83684"/>
        </a:xfrm>
        <a:prstGeom prst="ellipse">
          <a:avLst/>
        </a:prstGeom>
        <a:solidFill>
          <a:srgbClr val="FF0000"/>
        </a:soli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1F14211-C9E5-412C-B951-F0147C307111}">
      <dsp:nvSpPr>
        <dsp:cNvPr id="0" name=""/>
        <dsp:cNvSpPr/>
      </dsp:nvSpPr>
      <dsp:spPr>
        <a:xfrm>
          <a:off x="482190" y="36364"/>
          <a:ext cx="53253" cy="53253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764B158-8336-4495-89D7-7C9ADF0E1D88}">
      <dsp:nvSpPr>
        <dsp:cNvPr id="0" name=""/>
        <dsp:cNvSpPr/>
      </dsp:nvSpPr>
      <dsp:spPr>
        <a:xfrm>
          <a:off x="579112" y="6542"/>
          <a:ext cx="53253" cy="53253"/>
        </a:xfrm>
        <a:prstGeom prst="ellipse">
          <a:avLst/>
        </a:prstGeom>
        <a:solidFill>
          <a:srgbClr val="FF0000"/>
        </a:soli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759E923-0B04-4CC3-96A7-F13A10475FF8}">
      <dsp:nvSpPr>
        <dsp:cNvPr id="0" name=""/>
        <dsp:cNvSpPr/>
      </dsp:nvSpPr>
      <dsp:spPr>
        <a:xfrm>
          <a:off x="698400" y="58731"/>
          <a:ext cx="53253" cy="53253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058269D-0D12-4221-B645-42F97CD7A21E}">
      <dsp:nvSpPr>
        <dsp:cNvPr id="0" name=""/>
        <dsp:cNvSpPr/>
      </dsp:nvSpPr>
      <dsp:spPr>
        <a:xfrm>
          <a:off x="772954" y="96008"/>
          <a:ext cx="83684" cy="83684"/>
        </a:xfrm>
        <a:prstGeom prst="ellipse">
          <a:avLst/>
        </a:prstGeom>
        <a:solidFill>
          <a:srgbClr val="FF0000"/>
        </a:soli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80BE8AB-B143-41A9-AB24-91D1816359C1}">
      <dsp:nvSpPr>
        <dsp:cNvPr id="0" name=""/>
        <dsp:cNvSpPr/>
      </dsp:nvSpPr>
      <dsp:spPr>
        <a:xfrm>
          <a:off x="877331" y="178018"/>
          <a:ext cx="53253" cy="53253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B94361C-37A4-4A7A-812A-CC09F4026023}">
      <dsp:nvSpPr>
        <dsp:cNvPr id="0" name=""/>
        <dsp:cNvSpPr/>
      </dsp:nvSpPr>
      <dsp:spPr>
        <a:xfrm>
          <a:off x="922064" y="260029"/>
          <a:ext cx="53253" cy="53253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4999060-E207-448A-B926-F8E83046DD29}">
      <dsp:nvSpPr>
        <dsp:cNvPr id="0" name=""/>
        <dsp:cNvSpPr/>
      </dsp:nvSpPr>
      <dsp:spPr>
        <a:xfrm>
          <a:off x="534379" y="103464"/>
          <a:ext cx="136937" cy="136937"/>
        </a:xfrm>
        <a:prstGeom prst="ellipse">
          <a:avLst/>
        </a:prstGeom>
        <a:solidFill>
          <a:srgbClr val="FF0000"/>
        </a:soli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347FE73-CEB1-4B6E-B646-E396DC294C0E}">
      <dsp:nvSpPr>
        <dsp:cNvPr id="0" name=""/>
        <dsp:cNvSpPr/>
      </dsp:nvSpPr>
      <dsp:spPr>
        <a:xfrm>
          <a:off x="243615" y="386772"/>
          <a:ext cx="53253" cy="53253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D7E22B9-8684-4A54-BFF1-FA784DE81376}">
      <dsp:nvSpPr>
        <dsp:cNvPr id="0" name=""/>
        <dsp:cNvSpPr/>
      </dsp:nvSpPr>
      <dsp:spPr>
        <a:xfrm>
          <a:off x="288348" y="453872"/>
          <a:ext cx="83684" cy="83684"/>
        </a:xfrm>
        <a:prstGeom prst="ellipse">
          <a:avLst/>
        </a:prstGeom>
        <a:solidFill>
          <a:srgbClr val="FF0000"/>
        </a:soli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D92E141-51B8-43EA-B8F8-F62799956304}">
      <dsp:nvSpPr>
        <dsp:cNvPr id="0" name=""/>
        <dsp:cNvSpPr/>
      </dsp:nvSpPr>
      <dsp:spPr>
        <a:xfrm>
          <a:off x="400180" y="513515"/>
          <a:ext cx="121722" cy="121722"/>
        </a:xfrm>
        <a:prstGeom prst="ellipse">
          <a:avLst/>
        </a:prstGeom>
        <a:solidFill>
          <a:srgbClr val="FF0000"/>
        </a:soli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E7DCE19-3917-4AC1-BB94-DC7DADA13F13}">
      <dsp:nvSpPr>
        <dsp:cNvPr id="0" name=""/>
        <dsp:cNvSpPr/>
      </dsp:nvSpPr>
      <dsp:spPr>
        <a:xfrm>
          <a:off x="556745" y="610437"/>
          <a:ext cx="53253" cy="53253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2802D01-4643-4715-9015-B891DF58ACC5}">
      <dsp:nvSpPr>
        <dsp:cNvPr id="0" name=""/>
        <dsp:cNvSpPr/>
      </dsp:nvSpPr>
      <dsp:spPr>
        <a:xfrm>
          <a:off x="586567" y="513515"/>
          <a:ext cx="83684" cy="83684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7473F7A-362A-48AD-92D7-95A169A25C1C}">
      <dsp:nvSpPr>
        <dsp:cNvPr id="0" name=""/>
        <dsp:cNvSpPr/>
      </dsp:nvSpPr>
      <dsp:spPr>
        <a:xfrm>
          <a:off x="661122" y="617892"/>
          <a:ext cx="53253" cy="53253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B2B5B76-5C01-4316-B6E2-31004EA5292C}">
      <dsp:nvSpPr>
        <dsp:cNvPr id="0" name=""/>
        <dsp:cNvSpPr/>
      </dsp:nvSpPr>
      <dsp:spPr>
        <a:xfrm>
          <a:off x="728221" y="498604"/>
          <a:ext cx="121722" cy="121722"/>
        </a:xfrm>
        <a:prstGeom prst="ellipse">
          <a:avLst/>
        </a:prstGeom>
        <a:solidFill>
          <a:srgbClr val="FF0000"/>
        </a:soli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1C92810-D2A5-4C24-9D6B-92528F23EB22}">
      <dsp:nvSpPr>
        <dsp:cNvPr id="0" name=""/>
        <dsp:cNvSpPr/>
      </dsp:nvSpPr>
      <dsp:spPr>
        <a:xfrm>
          <a:off x="892242" y="468783"/>
          <a:ext cx="83684" cy="83684"/>
        </a:xfrm>
        <a:prstGeom prst="ellipse">
          <a:avLst/>
        </a:prstGeom>
        <a:solidFill>
          <a:srgbClr val="FF0000"/>
        </a:soli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F9C69A-D22F-4D70-AAAC-2AF08870E803}">
      <dsp:nvSpPr>
        <dsp:cNvPr id="0" name=""/>
        <dsp:cNvSpPr/>
      </dsp:nvSpPr>
      <dsp:spPr>
        <a:xfrm rot="5400000">
          <a:off x="201" y="143498"/>
          <a:ext cx="2618743" cy="2619146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950131B-A334-4DAD-BE37-4DC67B03873D}">
      <dsp:nvSpPr>
        <dsp:cNvPr id="0" name=""/>
        <dsp:cNvSpPr/>
      </dsp:nvSpPr>
      <dsp:spPr>
        <a:xfrm rot="16200000">
          <a:off x="2695425" y="143498"/>
          <a:ext cx="2618743" cy="2619146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7B6415C-8359-4A33-9056-32319E500347}">
      <dsp:nvSpPr>
        <dsp:cNvPr id="0" name=""/>
        <dsp:cNvSpPr/>
      </dsp:nvSpPr>
      <dsp:spPr>
        <a:xfrm>
          <a:off x="3005084" y="2418483"/>
          <a:ext cx="1988332" cy="5239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b="1" kern="1200" dirty="0" smtClean="0">
              <a:solidFill>
                <a:schemeClr val="tx1"/>
              </a:solidFill>
            </a:rPr>
            <a:t>推拉结合</a:t>
          </a:r>
          <a:endParaRPr lang="zh-CN" altLang="en-US" sz="2100" b="1" kern="1200" dirty="0">
            <a:solidFill>
              <a:schemeClr val="tx1"/>
            </a:solidFill>
          </a:endParaRPr>
        </a:p>
      </dsp:txBody>
      <dsp:txXfrm>
        <a:off x="3005084" y="2418483"/>
        <a:ext cx="1988332" cy="523916"/>
      </dsp:txXfrm>
    </dsp:sp>
    <dsp:sp modelId="{8005B1F8-F0F1-4A8D-981D-851A04F20AFB}">
      <dsp:nvSpPr>
        <dsp:cNvPr id="0" name=""/>
        <dsp:cNvSpPr/>
      </dsp:nvSpPr>
      <dsp:spPr>
        <a:xfrm rot="5400000">
          <a:off x="2611422" y="143498"/>
          <a:ext cx="2618743" cy="2619146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E3EC8B4-27BC-4763-A267-6CC4F79B3895}">
      <dsp:nvSpPr>
        <dsp:cNvPr id="0" name=""/>
        <dsp:cNvSpPr/>
      </dsp:nvSpPr>
      <dsp:spPr>
        <a:xfrm rot="16200000">
          <a:off x="5305854" y="143498"/>
          <a:ext cx="2618743" cy="2619146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26AEAF0-A67F-46B0-9D55-BA720119299D}">
      <dsp:nvSpPr>
        <dsp:cNvPr id="0" name=""/>
        <dsp:cNvSpPr/>
      </dsp:nvSpPr>
      <dsp:spPr>
        <a:xfrm>
          <a:off x="5424525" y="2418483"/>
          <a:ext cx="1988332" cy="5239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b="1" kern="1200" dirty="0" smtClean="0">
              <a:solidFill>
                <a:schemeClr val="tx1"/>
              </a:solidFill>
            </a:rPr>
            <a:t>拉式</a:t>
          </a:r>
          <a:endParaRPr lang="zh-CN" altLang="en-US" sz="2100" b="1" kern="1200" dirty="0">
            <a:solidFill>
              <a:schemeClr val="tx1"/>
            </a:solidFill>
          </a:endParaRPr>
        </a:p>
      </dsp:txBody>
      <dsp:txXfrm>
        <a:off x="5424525" y="2418483"/>
        <a:ext cx="1988332" cy="523916"/>
      </dsp:txXfrm>
    </dsp:sp>
    <dsp:sp modelId="{0A3125EB-A8EA-40CD-A242-550D0CF3D616}">
      <dsp:nvSpPr>
        <dsp:cNvPr id="0" name=""/>
        <dsp:cNvSpPr/>
      </dsp:nvSpPr>
      <dsp:spPr>
        <a:xfrm>
          <a:off x="2941194" y="895129"/>
          <a:ext cx="1199846" cy="1199846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b="1" kern="1200" smtClean="0">
              <a:solidFill>
                <a:schemeClr val="bg1"/>
              </a:solidFill>
            </a:rPr>
            <a:t>产品</a:t>
          </a:r>
          <a:r>
            <a:rPr lang="en-US" altLang="zh-CN" sz="2100" b="1" kern="1200" smtClean="0">
              <a:solidFill>
                <a:schemeClr val="bg1"/>
              </a:solidFill>
            </a:rPr>
            <a:t>1</a:t>
          </a:r>
          <a:endParaRPr lang="zh-CN" altLang="en-US" sz="2100" b="1" kern="1200" dirty="0">
            <a:solidFill>
              <a:schemeClr val="bg1"/>
            </a:solidFill>
          </a:endParaRPr>
        </a:p>
      </dsp:txBody>
      <dsp:txXfrm>
        <a:off x="3108740" y="1036616"/>
        <a:ext cx="691803" cy="916871"/>
      </dsp:txXfrm>
    </dsp:sp>
    <dsp:sp modelId="{44ED3234-E1D5-41D5-B76E-1D5B1F610C06}">
      <dsp:nvSpPr>
        <dsp:cNvPr id="0" name=""/>
        <dsp:cNvSpPr/>
      </dsp:nvSpPr>
      <dsp:spPr>
        <a:xfrm>
          <a:off x="3805948" y="895129"/>
          <a:ext cx="1199846" cy="1199846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b="1" kern="1200" smtClean="0">
              <a:solidFill>
                <a:schemeClr val="bg1"/>
              </a:solidFill>
            </a:rPr>
            <a:t>产品</a:t>
          </a:r>
          <a:r>
            <a:rPr lang="en-US" altLang="zh-CN" sz="2100" b="1" kern="1200" smtClean="0">
              <a:solidFill>
                <a:schemeClr val="bg1"/>
              </a:solidFill>
            </a:rPr>
            <a:t>2</a:t>
          </a:r>
          <a:endParaRPr lang="zh-CN" altLang="en-US" sz="2100" b="1" kern="1200" dirty="0">
            <a:solidFill>
              <a:schemeClr val="bg1"/>
            </a:solidFill>
          </a:endParaRPr>
        </a:p>
      </dsp:txBody>
      <dsp:txXfrm>
        <a:off x="4146445" y="1036616"/>
        <a:ext cx="691803" cy="916871"/>
      </dsp:txXfrm>
    </dsp:sp>
    <dsp:sp modelId="{9EFF408F-2302-436A-B906-2B0AFA544AE5}">
      <dsp:nvSpPr>
        <dsp:cNvPr id="0" name=""/>
        <dsp:cNvSpPr/>
      </dsp:nvSpPr>
      <dsp:spPr>
        <a:xfrm>
          <a:off x="755369" y="541241"/>
          <a:ext cx="829772" cy="829791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b="1" kern="1200" smtClean="0">
              <a:solidFill>
                <a:schemeClr val="bg1"/>
              </a:solidFill>
            </a:rPr>
            <a:t>产品</a:t>
          </a:r>
          <a:r>
            <a:rPr lang="en-US" altLang="zh-CN" sz="1500" b="1" kern="1200" smtClean="0">
              <a:solidFill>
                <a:schemeClr val="bg1"/>
              </a:solidFill>
            </a:rPr>
            <a:t>1</a:t>
          </a:r>
          <a:endParaRPr lang="zh-CN" altLang="en-US" sz="1500" b="1" kern="1200" dirty="0">
            <a:solidFill>
              <a:schemeClr val="bg1"/>
            </a:solidFill>
          </a:endParaRPr>
        </a:p>
      </dsp:txBody>
      <dsp:txXfrm>
        <a:off x="876886" y="662761"/>
        <a:ext cx="586738" cy="586751"/>
      </dsp:txXfrm>
    </dsp:sp>
    <dsp:sp modelId="{111745D2-4BD1-47D1-8603-E4C2D018949B}">
      <dsp:nvSpPr>
        <dsp:cNvPr id="0" name=""/>
        <dsp:cNvSpPr/>
      </dsp:nvSpPr>
      <dsp:spPr>
        <a:xfrm>
          <a:off x="449336" y="1234984"/>
          <a:ext cx="407590" cy="407427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3A57C5FC-CB9F-4549-B5AB-3A0680FBC955}">
      <dsp:nvSpPr>
        <dsp:cNvPr id="0" name=""/>
        <dsp:cNvSpPr/>
      </dsp:nvSpPr>
      <dsp:spPr>
        <a:xfrm>
          <a:off x="1653235" y="704464"/>
          <a:ext cx="237161" cy="237006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3BDA06A-D977-42EE-82A0-D01DD0151EC8}">
      <dsp:nvSpPr>
        <dsp:cNvPr id="0" name=""/>
        <dsp:cNvSpPr/>
      </dsp:nvSpPr>
      <dsp:spPr>
        <a:xfrm>
          <a:off x="1565102" y="1036849"/>
          <a:ext cx="829772" cy="829791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b="1" kern="1200" smtClean="0">
              <a:solidFill>
                <a:schemeClr val="bg1"/>
              </a:solidFill>
            </a:rPr>
            <a:t>产品</a:t>
          </a:r>
          <a:r>
            <a:rPr lang="en-US" altLang="zh-CN" sz="1500" b="1" kern="1200" smtClean="0">
              <a:solidFill>
                <a:schemeClr val="bg1"/>
              </a:solidFill>
            </a:rPr>
            <a:t>2</a:t>
          </a:r>
          <a:endParaRPr lang="zh-CN" altLang="en-US" sz="1500" b="1" kern="1200" dirty="0">
            <a:solidFill>
              <a:schemeClr val="bg1"/>
            </a:solidFill>
          </a:endParaRPr>
        </a:p>
      </dsp:txBody>
      <dsp:txXfrm>
        <a:off x="1686619" y="1158369"/>
        <a:ext cx="586738" cy="586751"/>
      </dsp:txXfrm>
    </dsp:sp>
    <dsp:sp modelId="{B9158179-0CC0-41A2-8E09-2A7F254604AB}">
      <dsp:nvSpPr>
        <dsp:cNvPr id="0" name=""/>
        <dsp:cNvSpPr/>
      </dsp:nvSpPr>
      <dsp:spPr>
        <a:xfrm>
          <a:off x="1651873" y="1917389"/>
          <a:ext cx="237161" cy="237006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7479A58-84E0-4E8D-9285-DFEC1B1464B3}">
      <dsp:nvSpPr>
        <dsp:cNvPr id="0" name=""/>
        <dsp:cNvSpPr/>
      </dsp:nvSpPr>
      <dsp:spPr>
        <a:xfrm>
          <a:off x="770155" y="1511041"/>
          <a:ext cx="829772" cy="829791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b="1" kern="1200" smtClean="0">
              <a:solidFill>
                <a:schemeClr val="bg1"/>
              </a:solidFill>
            </a:rPr>
            <a:t>产品</a:t>
          </a:r>
          <a:r>
            <a:rPr lang="en-US" altLang="zh-CN" sz="1500" b="1" kern="1200" smtClean="0">
              <a:solidFill>
                <a:schemeClr val="bg1"/>
              </a:solidFill>
            </a:rPr>
            <a:t>3</a:t>
          </a:r>
          <a:endParaRPr lang="zh-CN" altLang="en-US" sz="1500" b="1" kern="1200" dirty="0">
            <a:solidFill>
              <a:schemeClr val="bg1"/>
            </a:solidFill>
          </a:endParaRPr>
        </a:p>
      </dsp:txBody>
      <dsp:txXfrm>
        <a:off x="891672" y="1632561"/>
        <a:ext cx="586738" cy="586751"/>
      </dsp:txXfrm>
    </dsp:sp>
    <dsp:sp modelId="{D3A3EB34-A9B7-42E5-9797-C6992508A069}">
      <dsp:nvSpPr>
        <dsp:cNvPr id="0" name=""/>
        <dsp:cNvSpPr/>
      </dsp:nvSpPr>
      <dsp:spPr>
        <a:xfrm>
          <a:off x="5650382" y="684968"/>
          <a:ext cx="1529486" cy="152920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b="1" kern="1200" smtClean="0">
              <a:solidFill>
                <a:schemeClr val="bg1"/>
              </a:solidFill>
            </a:rPr>
            <a:t>产品</a:t>
          </a:r>
          <a:endParaRPr lang="zh-CN" altLang="en-US" sz="2100" b="1" kern="1200" dirty="0">
            <a:solidFill>
              <a:schemeClr val="bg1"/>
            </a:solidFill>
          </a:endParaRPr>
        </a:p>
      </dsp:txBody>
      <dsp:txXfrm>
        <a:off x="5874370" y="908915"/>
        <a:ext cx="1081510" cy="1081315"/>
      </dsp:txXfrm>
    </dsp:sp>
    <dsp:sp modelId="{F19E3402-5D50-47C1-B503-B46458F85122}">
      <dsp:nvSpPr>
        <dsp:cNvPr id="0" name=""/>
        <dsp:cNvSpPr/>
      </dsp:nvSpPr>
      <dsp:spPr>
        <a:xfrm>
          <a:off x="492130" y="2418483"/>
          <a:ext cx="1988332" cy="5239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b="1" kern="1200" dirty="0" smtClean="0">
              <a:solidFill>
                <a:schemeClr val="tx1"/>
              </a:solidFill>
            </a:rPr>
            <a:t>推式</a:t>
          </a:r>
          <a:endParaRPr lang="zh-CN" altLang="en-US" sz="2100" b="1" kern="1200" dirty="0">
            <a:solidFill>
              <a:schemeClr val="tx1"/>
            </a:solidFill>
          </a:endParaRPr>
        </a:p>
      </dsp:txBody>
      <dsp:txXfrm>
        <a:off x="492130" y="2418483"/>
        <a:ext cx="1988332" cy="52391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E43777-9ABA-4BD2-AA7E-3C0F41098A5A}">
      <dsp:nvSpPr>
        <dsp:cNvPr id="0" name=""/>
        <dsp:cNvSpPr/>
      </dsp:nvSpPr>
      <dsp:spPr>
        <a:xfrm>
          <a:off x="233719" y="2167"/>
          <a:ext cx="1129903" cy="6779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ts val="24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b="1" kern="1200" dirty="0" smtClean="0"/>
            <a:t>首单</a:t>
          </a:r>
          <a:r>
            <a:rPr lang="en-US" altLang="zh-CN" sz="1800" b="1" kern="1200" dirty="0" smtClean="0"/>
            <a:t>30%</a:t>
          </a:r>
          <a:endParaRPr lang="zh-CN" altLang="en-US" sz="1800" b="1" kern="1200" dirty="0"/>
        </a:p>
      </dsp:txBody>
      <dsp:txXfrm>
        <a:off x="253575" y="22023"/>
        <a:ext cx="1090191" cy="638229"/>
      </dsp:txXfrm>
    </dsp:sp>
    <dsp:sp modelId="{E17350F3-56A6-4E7F-B5C1-3922CDCFDBAF}">
      <dsp:nvSpPr>
        <dsp:cNvPr id="0" name=""/>
        <dsp:cNvSpPr/>
      </dsp:nvSpPr>
      <dsp:spPr>
        <a:xfrm>
          <a:off x="1463054" y="201030"/>
          <a:ext cx="239539" cy="2802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ts val="2400"/>
            </a:lnSpc>
            <a:spcBef>
              <a:spcPct val="0"/>
            </a:spcBef>
            <a:spcAft>
              <a:spcPts val="0"/>
            </a:spcAft>
          </a:pPr>
          <a:endParaRPr lang="zh-CN" altLang="en-US" sz="1400" b="1" kern="1200"/>
        </a:p>
      </dsp:txBody>
      <dsp:txXfrm>
        <a:off x="1463054" y="257073"/>
        <a:ext cx="167677" cy="168129"/>
      </dsp:txXfrm>
    </dsp:sp>
    <dsp:sp modelId="{6A35D4C1-B725-482F-8B33-06FE3D2DDAEE}">
      <dsp:nvSpPr>
        <dsp:cNvPr id="0" name=""/>
        <dsp:cNvSpPr/>
      </dsp:nvSpPr>
      <dsp:spPr>
        <a:xfrm>
          <a:off x="1815584" y="2167"/>
          <a:ext cx="1129903" cy="6779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ts val="24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b="1" kern="1200" dirty="0" smtClean="0"/>
            <a:t>备料</a:t>
          </a:r>
          <a:r>
            <a:rPr lang="en-US" altLang="zh-CN" sz="1800" b="1" kern="1200" dirty="0" smtClean="0"/>
            <a:t>45%</a:t>
          </a:r>
        </a:p>
        <a:p>
          <a:pPr lvl="0" algn="ctr" defTabSz="800100">
            <a:lnSpc>
              <a:spcPts val="24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b="1" kern="1200" dirty="0" smtClean="0"/>
            <a:t>生产</a:t>
          </a:r>
          <a:r>
            <a:rPr lang="en-US" altLang="zh-CN" sz="1800" b="1" kern="1200" dirty="0" smtClean="0"/>
            <a:t>30%</a:t>
          </a:r>
          <a:endParaRPr lang="zh-CN" altLang="en-US" sz="1800" b="1" kern="1200" dirty="0"/>
        </a:p>
      </dsp:txBody>
      <dsp:txXfrm>
        <a:off x="1835440" y="22023"/>
        <a:ext cx="1090191" cy="638229"/>
      </dsp:txXfrm>
    </dsp:sp>
    <dsp:sp modelId="{EC38DB2C-33D8-43BA-B909-4919D62630FB}">
      <dsp:nvSpPr>
        <dsp:cNvPr id="0" name=""/>
        <dsp:cNvSpPr/>
      </dsp:nvSpPr>
      <dsp:spPr>
        <a:xfrm>
          <a:off x="3044918" y="201030"/>
          <a:ext cx="239539" cy="2802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ts val="2400"/>
            </a:lnSpc>
            <a:spcBef>
              <a:spcPct val="0"/>
            </a:spcBef>
            <a:spcAft>
              <a:spcPts val="0"/>
            </a:spcAft>
          </a:pPr>
          <a:endParaRPr lang="zh-CN" altLang="en-US" sz="1400" b="1" kern="1200"/>
        </a:p>
      </dsp:txBody>
      <dsp:txXfrm>
        <a:off x="3044918" y="257073"/>
        <a:ext cx="167677" cy="168129"/>
      </dsp:txXfrm>
    </dsp:sp>
    <dsp:sp modelId="{B0EA58CF-465A-4783-ADED-4041AB64A433}">
      <dsp:nvSpPr>
        <dsp:cNvPr id="0" name=""/>
        <dsp:cNvSpPr/>
      </dsp:nvSpPr>
      <dsp:spPr>
        <a:xfrm>
          <a:off x="3397448" y="2167"/>
          <a:ext cx="1129903" cy="6779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ts val="24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b="1" kern="1200" dirty="0" smtClean="0"/>
            <a:t>铺货</a:t>
          </a:r>
          <a:r>
            <a:rPr lang="en-US" altLang="zh-CN" sz="1800" b="1" kern="1200" dirty="0" smtClean="0"/>
            <a:t>25%</a:t>
          </a:r>
        </a:p>
        <a:p>
          <a:pPr lvl="0" algn="ctr" defTabSz="800100">
            <a:lnSpc>
              <a:spcPts val="24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b="1" kern="1200" dirty="0" smtClean="0"/>
            <a:t>留 仓</a:t>
          </a:r>
          <a:r>
            <a:rPr lang="en-US" altLang="zh-CN" sz="1800" b="1" kern="1200" dirty="0" smtClean="0"/>
            <a:t>5%</a:t>
          </a:r>
          <a:endParaRPr lang="zh-CN" altLang="en-US" sz="1800" b="1" kern="1200" dirty="0"/>
        </a:p>
      </dsp:txBody>
      <dsp:txXfrm>
        <a:off x="3417304" y="22023"/>
        <a:ext cx="1090191" cy="638229"/>
      </dsp:txXfrm>
    </dsp:sp>
    <dsp:sp modelId="{0E71F1A2-F43E-4558-B7FF-4E14AD2A5052}">
      <dsp:nvSpPr>
        <dsp:cNvPr id="0" name=""/>
        <dsp:cNvSpPr/>
      </dsp:nvSpPr>
      <dsp:spPr>
        <a:xfrm>
          <a:off x="4626783" y="201030"/>
          <a:ext cx="239539" cy="2802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ts val="2400"/>
            </a:lnSpc>
            <a:spcBef>
              <a:spcPct val="0"/>
            </a:spcBef>
            <a:spcAft>
              <a:spcPts val="0"/>
            </a:spcAft>
          </a:pPr>
          <a:endParaRPr lang="zh-CN" altLang="en-US" sz="1400" b="1" kern="1200"/>
        </a:p>
      </dsp:txBody>
      <dsp:txXfrm>
        <a:off x="4626783" y="257073"/>
        <a:ext cx="167677" cy="168129"/>
      </dsp:txXfrm>
    </dsp:sp>
    <dsp:sp modelId="{A63742E8-8097-4EAF-A089-72C6532A8B1C}">
      <dsp:nvSpPr>
        <dsp:cNvPr id="0" name=""/>
        <dsp:cNvSpPr/>
      </dsp:nvSpPr>
      <dsp:spPr>
        <a:xfrm>
          <a:off x="4979312" y="2167"/>
          <a:ext cx="1129903" cy="6779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ts val="24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b="1" kern="1200" dirty="0" smtClean="0"/>
            <a:t>试销</a:t>
          </a:r>
          <a:endParaRPr lang="zh-CN" altLang="en-US" sz="1800" b="1" kern="1200" dirty="0"/>
        </a:p>
      </dsp:txBody>
      <dsp:txXfrm>
        <a:off x="4999168" y="22023"/>
        <a:ext cx="1090191" cy="638229"/>
      </dsp:txXfrm>
    </dsp:sp>
    <dsp:sp modelId="{AABB7CB0-4A73-4BD4-BC5C-EEF72BE32ED7}">
      <dsp:nvSpPr>
        <dsp:cNvPr id="0" name=""/>
        <dsp:cNvSpPr/>
      </dsp:nvSpPr>
      <dsp:spPr>
        <a:xfrm>
          <a:off x="6208647" y="201030"/>
          <a:ext cx="239539" cy="2802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ts val="2400"/>
            </a:lnSpc>
            <a:spcBef>
              <a:spcPct val="0"/>
            </a:spcBef>
            <a:spcAft>
              <a:spcPts val="0"/>
            </a:spcAft>
          </a:pPr>
          <a:endParaRPr lang="zh-CN" altLang="en-US" sz="1400" b="1" kern="1200"/>
        </a:p>
      </dsp:txBody>
      <dsp:txXfrm>
        <a:off x="6208647" y="257073"/>
        <a:ext cx="167677" cy="168129"/>
      </dsp:txXfrm>
    </dsp:sp>
    <dsp:sp modelId="{E6525991-C090-4084-B123-15724413C871}">
      <dsp:nvSpPr>
        <dsp:cNvPr id="0" name=""/>
        <dsp:cNvSpPr/>
      </dsp:nvSpPr>
      <dsp:spPr>
        <a:xfrm>
          <a:off x="6561177" y="2167"/>
          <a:ext cx="1129903" cy="6779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ts val="24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b="1" kern="1200" dirty="0" smtClean="0"/>
            <a:t>补单</a:t>
          </a:r>
          <a:r>
            <a:rPr lang="en-US" altLang="zh-CN" sz="1800" b="1" kern="1200" dirty="0" smtClean="0"/>
            <a:t>1</a:t>
          </a:r>
          <a:endParaRPr lang="zh-CN" altLang="en-US" sz="1800" b="1" kern="1200" dirty="0"/>
        </a:p>
      </dsp:txBody>
      <dsp:txXfrm>
        <a:off x="6581033" y="22023"/>
        <a:ext cx="1090191" cy="638229"/>
      </dsp:txXfrm>
    </dsp:sp>
    <dsp:sp modelId="{B8B53F4D-187D-4E1B-8E81-4980C11F5E7E}">
      <dsp:nvSpPr>
        <dsp:cNvPr id="0" name=""/>
        <dsp:cNvSpPr/>
      </dsp:nvSpPr>
      <dsp:spPr>
        <a:xfrm rot="5400000">
          <a:off x="7006359" y="759203"/>
          <a:ext cx="239539" cy="2802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ts val="2400"/>
            </a:lnSpc>
            <a:spcBef>
              <a:spcPct val="0"/>
            </a:spcBef>
            <a:spcAft>
              <a:spcPts val="0"/>
            </a:spcAft>
          </a:pPr>
          <a:endParaRPr lang="zh-CN" altLang="en-US" sz="1400" b="1" kern="1200"/>
        </a:p>
      </dsp:txBody>
      <dsp:txXfrm rot="-5400000">
        <a:off x="7042064" y="779541"/>
        <a:ext cx="168129" cy="167677"/>
      </dsp:txXfrm>
    </dsp:sp>
    <dsp:sp modelId="{182861A5-DB95-4758-92D0-B773CE038C7B}">
      <dsp:nvSpPr>
        <dsp:cNvPr id="0" name=""/>
        <dsp:cNvSpPr/>
      </dsp:nvSpPr>
      <dsp:spPr>
        <a:xfrm>
          <a:off x="6561177" y="1132071"/>
          <a:ext cx="1129903" cy="6779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ts val="24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b="1" kern="1200" dirty="0" smtClean="0"/>
            <a:t>再备料</a:t>
          </a:r>
          <a:endParaRPr lang="en-US" altLang="zh-CN" sz="1800" b="1" kern="1200" dirty="0" smtClean="0"/>
        </a:p>
        <a:p>
          <a:pPr lvl="0" algn="ctr" defTabSz="800100">
            <a:lnSpc>
              <a:spcPts val="24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b="1" kern="1200" dirty="0" smtClean="0"/>
            <a:t>再生产</a:t>
          </a:r>
          <a:endParaRPr lang="zh-CN" altLang="en-US" sz="1800" b="1" kern="1200" dirty="0"/>
        </a:p>
      </dsp:txBody>
      <dsp:txXfrm>
        <a:off x="6581033" y="1151927"/>
        <a:ext cx="1090191" cy="638229"/>
      </dsp:txXfrm>
    </dsp:sp>
    <dsp:sp modelId="{7260053F-17A7-416C-AE8F-3F50DF364114}">
      <dsp:nvSpPr>
        <dsp:cNvPr id="0" name=""/>
        <dsp:cNvSpPr/>
      </dsp:nvSpPr>
      <dsp:spPr>
        <a:xfrm rot="10800000">
          <a:off x="6222206" y="1330934"/>
          <a:ext cx="239539" cy="2802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ts val="2400"/>
            </a:lnSpc>
            <a:spcBef>
              <a:spcPct val="0"/>
            </a:spcBef>
            <a:spcAft>
              <a:spcPts val="0"/>
            </a:spcAft>
          </a:pPr>
          <a:endParaRPr lang="zh-CN" altLang="en-US" sz="1400" b="1" kern="1200"/>
        </a:p>
      </dsp:txBody>
      <dsp:txXfrm rot="10800000">
        <a:off x="6294068" y="1386977"/>
        <a:ext cx="167677" cy="168129"/>
      </dsp:txXfrm>
    </dsp:sp>
    <dsp:sp modelId="{DD1EDB9E-94B4-4C78-A0E2-523F498C4FA4}">
      <dsp:nvSpPr>
        <dsp:cNvPr id="0" name=""/>
        <dsp:cNvSpPr/>
      </dsp:nvSpPr>
      <dsp:spPr>
        <a:xfrm>
          <a:off x="4979312" y="1132071"/>
          <a:ext cx="1129903" cy="6779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ts val="24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b="1" kern="1200" dirty="0" smtClean="0"/>
            <a:t>补货</a:t>
          </a:r>
          <a:endParaRPr lang="zh-CN" altLang="en-US" sz="1800" b="1" kern="1200" dirty="0"/>
        </a:p>
      </dsp:txBody>
      <dsp:txXfrm>
        <a:off x="4999168" y="1151927"/>
        <a:ext cx="1090191" cy="638229"/>
      </dsp:txXfrm>
    </dsp:sp>
    <dsp:sp modelId="{13080AB6-A3E4-466A-89A0-8683C09410CC}">
      <dsp:nvSpPr>
        <dsp:cNvPr id="0" name=""/>
        <dsp:cNvSpPr/>
      </dsp:nvSpPr>
      <dsp:spPr>
        <a:xfrm rot="10800000">
          <a:off x="4640341" y="1330934"/>
          <a:ext cx="239539" cy="2802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ts val="2400"/>
            </a:lnSpc>
            <a:spcBef>
              <a:spcPct val="0"/>
            </a:spcBef>
            <a:spcAft>
              <a:spcPts val="0"/>
            </a:spcAft>
          </a:pPr>
          <a:endParaRPr lang="zh-CN" altLang="en-US" sz="1400" b="1" kern="1200"/>
        </a:p>
      </dsp:txBody>
      <dsp:txXfrm rot="10800000">
        <a:off x="4712203" y="1386977"/>
        <a:ext cx="167677" cy="168129"/>
      </dsp:txXfrm>
    </dsp:sp>
    <dsp:sp modelId="{1B20EACF-7509-4F2E-8E5C-937B69F01B81}">
      <dsp:nvSpPr>
        <dsp:cNvPr id="0" name=""/>
        <dsp:cNvSpPr/>
      </dsp:nvSpPr>
      <dsp:spPr>
        <a:xfrm>
          <a:off x="3397448" y="1132071"/>
          <a:ext cx="1129903" cy="6779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ts val="24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b="1" kern="1200" dirty="0" smtClean="0"/>
            <a:t>售卖</a:t>
          </a:r>
          <a:endParaRPr lang="zh-CN" altLang="en-US" sz="1800" b="1" kern="1200" dirty="0"/>
        </a:p>
      </dsp:txBody>
      <dsp:txXfrm>
        <a:off x="3417304" y="1151927"/>
        <a:ext cx="1090191" cy="638229"/>
      </dsp:txXfrm>
    </dsp:sp>
    <dsp:sp modelId="{1A4F6470-9C60-4FF6-9000-A1C2FE2A9FB7}">
      <dsp:nvSpPr>
        <dsp:cNvPr id="0" name=""/>
        <dsp:cNvSpPr/>
      </dsp:nvSpPr>
      <dsp:spPr>
        <a:xfrm rot="10800000">
          <a:off x="3058477" y="1330934"/>
          <a:ext cx="239539" cy="2802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ts val="2400"/>
            </a:lnSpc>
            <a:spcBef>
              <a:spcPct val="0"/>
            </a:spcBef>
            <a:spcAft>
              <a:spcPts val="0"/>
            </a:spcAft>
          </a:pPr>
          <a:endParaRPr lang="zh-CN" altLang="en-US" sz="1400" b="1" kern="1200"/>
        </a:p>
      </dsp:txBody>
      <dsp:txXfrm rot="10800000">
        <a:off x="3130339" y="1386977"/>
        <a:ext cx="167677" cy="168129"/>
      </dsp:txXfrm>
    </dsp:sp>
    <dsp:sp modelId="{EAFAA641-2093-4D8A-9093-A9346D0C28F9}">
      <dsp:nvSpPr>
        <dsp:cNvPr id="0" name=""/>
        <dsp:cNvSpPr/>
      </dsp:nvSpPr>
      <dsp:spPr>
        <a:xfrm>
          <a:off x="1815584" y="1132071"/>
          <a:ext cx="1129903" cy="6779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ts val="24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b="1" kern="1200" dirty="0" smtClean="0"/>
            <a:t>补单</a:t>
          </a:r>
          <a:r>
            <a:rPr lang="en-US" altLang="zh-CN" sz="1800" b="1" kern="1200" dirty="0" smtClean="0"/>
            <a:t>2</a:t>
          </a:r>
          <a:endParaRPr lang="zh-CN" altLang="en-US" sz="1800" b="1" kern="1200" dirty="0"/>
        </a:p>
      </dsp:txBody>
      <dsp:txXfrm>
        <a:off x="1835440" y="1151927"/>
        <a:ext cx="1090191" cy="638229"/>
      </dsp:txXfrm>
    </dsp:sp>
    <dsp:sp modelId="{F23BE45A-6623-4438-94B3-E07933F40E40}">
      <dsp:nvSpPr>
        <dsp:cNvPr id="0" name=""/>
        <dsp:cNvSpPr/>
      </dsp:nvSpPr>
      <dsp:spPr>
        <a:xfrm rot="10800000">
          <a:off x="1476613" y="1330934"/>
          <a:ext cx="239539" cy="2802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ts val="2400"/>
            </a:lnSpc>
            <a:spcBef>
              <a:spcPct val="0"/>
            </a:spcBef>
            <a:spcAft>
              <a:spcPts val="0"/>
            </a:spcAft>
          </a:pPr>
          <a:endParaRPr lang="zh-CN" altLang="en-US" sz="1400" b="1" kern="1200"/>
        </a:p>
      </dsp:txBody>
      <dsp:txXfrm rot="10800000">
        <a:off x="1548475" y="1386977"/>
        <a:ext cx="167677" cy="168129"/>
      </dsp:txXfrm>
    </dsp:sp>
    <dsp:sp modelId="{5EB91E4D-B378-4C70-8752-809E771F3FF2}">
      <dsp:nvSpPr>
        <dsp:cNvPr id="0" name=""/>
        <dsp:cNvSpPr/>
      </dsp:nvSpPr>
      <dsp:spPr>
        <a:xfrm>
          <a:off x="233719" y="1132071"/>
          <a:ext cx="1129903" cy="6779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ts val="24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b="1" kern="1200" dirty="0" smtClean="0"/>
            <a:t>再备料</a:t>
          </a:r>
          <a:endParaRPr lang="en-US" altLang="zh-CN" sz="1800" b="1" kern="1200" dirty="0" smtClean="0"/>
        </a:p>
        <a:p>
          <a:pPr lvl="0" algn="ctr" defTabSz="800100">
            <a:lnSpc>
              <a:spcPts val="24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b="1" kern="1200" dirty="0" smtClean="0"/>
            <a:t>再生产</a:t>
          </a:r>
          <a:endParaRPr lang="zh-CN" altLang="en-US" sz="1800" b="1" kern="1200" dirty="0"/>
        </a:p>
      </dsp:txBody>
      <dsp:txXfrm>
        <a:off x="253575" y="1151927"/>
        <a:ext cx="1090191" cy="638229"/>
      </dsp:txXfrm>
    </dsp:sp>
    <dsp:sp modelId="{E761ADED-431D-4E61-80E4-0648735A3AA1}">
      <dsp:nvSpPr>
        <dsp:cNvPr id="0" name=""/>
        <dsp:cNvSpPr/>
      </dsp:nvSpPr>
      <dsp:spPr>
        <a:xfrm rot="5400000">
          <a:off x="678901" y="1889106"/>
          <a:ext cx="239539" cy="2802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ts val="2400"/>
            </a:lnSpc>
            <a:spcBef>
              <a:spcPct val="0"/>
            </a:spcBef>
            <a:spcAft>
              <a:spcPts val="0"/>
            </a:spcAft>
          </a:pPr>
          <a:endParaRPr lang="zh-CN" altLang="en-US" sz="1400" b="1" kern="1200"/>
        </a:p>
      </dsp:txBody>
      <dsp:txXfrm rot="-5400000">
        <a:off x="714606" y="1909444"/>
        <a:ext cx="168129" cy="167677"/>
      </dsp:txXfrm>
    </dsp:sp>
    <dsp:sp modelId="{6F1DE0BB-A16C-483A-AC20-52D213B180E0}">
      <dsp:nvSpPr>
        <dsp:cNvPr id="0" name=""/>
        <dsp:cNvSpPr/>
      </dsp:nvSpPr>
      <dsp:spPr>
        <a:xfrm>
          <a:off x="233719" y="2261974"/>
          <a:ext cx="1129903" cy="6779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ts val="24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b="1" kern="1200" dirty="0" smtClean="0"/>
            <a:t>持续补单</a:t>
          </a:r>
          <a:endParaRPr lang="zh-CN" altLang="en-US" sz="1800" b="1" kern="1200" dirty="0"/>
        </a:p>
      </dsp:txBody>
      <dsp:txXfrm>
        <a:off x="253575" y="2281830"/>
        <a:ext cx="1090191" cy="638229"/>
      </dsp:txXfrm>
    </dsp:sp>
    <dsp:sp modelId="{E103A3F2-EE2D-4B02-BBE9-8C217CE5A6C9}">
      <dsp:nvSpPr>
        <dsp:cNvPr id="0" name=""/>
        <dsp:cNvSpPr/>
      </dsp:nvSpPr>
      <dsp:spPr>
        <a:xfrm>
          <a:off x="1463054" y="2460837"/>
          <a:ext cx="239539" cy="2802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ts val="2400"/>
            </a:lnSpc>
            <a:spcBef>
              <a:spcPct val="0"/>
            </a:spcBef>
            <a:spcAft>
              <a:spcPts val="0"/>
            </a:spcAft>
          </a:pPr>
          <a:endParaRPr lang="zh-CN" altLang="en-US" sz="1400" b="1" kern="1200"/>
        </a:p>
      </dsp:txBody>
      <dsp:txXfrm>
        <a:off x="1463054" y="2516880"/>
        <a:ext cx="167677" cy="168129"/>
      </dsp:txXfrm>
    </dsp:sp>
    <dsp:sp modelId="{7F1B508A-D9BB-4B56-B683-2565B60DA7C6}">
      <dsp:nvSpPr>
        <dsp:cNvPr id="0" name=""/>
        <dsp:cNvSpPr/>
      </dsp:nvSpPr>
      <dsp:spPr>
        <a:xfrm>
          <a:off x="1815584" y="2261974"/>
          <a:ext cx="1129903" cy="6779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ts val="24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b="1" kern="1200" dirty="0" smtClean="0"/>
            <a:t>持续售卖</a:t>
          </a:r>
          <a:endParaRPr lang="zh-CN" altLang="en-US" sz="1800" b="1" kern="1200" dirty="0"/>
        </a:p>
      </dsp:txBody>
      <dsp:txXfrm>
        <a:off x="1835440" y="2281830"/>
        <a:ext cx="1090191" cy="638229"/>
      </dsp:txXfrm>
    </dsp:sp>
    <dsp:sp modelId="{71907690-5C75-4395-A980-DAD6F35C1802}">
      <dsp:nvSpPr>
        <dsp:cNvPr id="0" name=""/>
        <dsp:cNvSpPr/>
      </dsp:nvSpPr>
      <dsp:spPr>
        <a:xfrm>
          <a:off x="3044918" y="2460837"/>
          <a:ext cx="239539" cy="2802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ts val="2400"/>
            </a:lnSpc>
            <a:spcBef>
              <a:spcPct val="0"/>
            </a:spcBef>
            <a:spcAft>
              <a:spcPts val="0"/>
            </a:spcAft>
          </a:pPr>
          <a:endParaRPr lang="zh-CN" altLang="en-US" sz="500" b="1" kern="1200"/>
        </a:p>
      </dsp:txBody>
      <dsp:txXfrm>
        <a:off x="3044918" y="2516880"/>
        <a:ext cx="167677" cy="168129"/>
      </dsp:txXfrm>
    </dsp:sp>
    <dsp:sp modelId="{E01821B2-C49A-4FBC-975B-6B22736C65AA}">
      <dsp:nvSpPr>
        <dsp:cNvPr id="0" name=""/>
        <dsp:cNvSpPr/>
      </dsp:nvSpPr>
      <dsp:spPr>
        <a:xfrm>
          <a:off x="3397448" y="2261974"/>
          <a:ext cx="1129903" cy="6779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/>
            <a:t>归并促销</a:t>
          </a:r>
          <a:endParaRPr lang="zh-CN" altLang="en-US" sz="1800" b="1" kern="1200" dirty="0"/>
        </a:p>
      </dsp:txBody>
      <dsp:txXfrm>
        <a:off x="3417304" y="2281830"/>
        <a:ext cx="1090191" cy="63822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AC3215-4A0C-49AC-8D4E-0F03D9E11145}">
      <dsp:nvSpPr>
        <dsp:cNvPr id="0" name=""/>
        <dsp:cNvSpPr/>
      </dsp:nvSpPr>
      <dsp:spPr>
        <a:xfrm rot="4396374">
          <a:off x="278893" y="166260"/>
          <a:ext cx="683777" cy="476849"/>
        </a:xfrm>
        <a:prstGeom prst="swooshArrow">
          <a:avLst>
            <a:gd name="adj1" fmla="val 16310"/>
            <a:gd name="adj2" fmla="val 31370"/>
          </a:avLst>
        </a:prstGeom>
        <a:solidFill>
          <a:srgbClr val="00B050"/>
        </a:solidFill>
        <a:ln w="10795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B64BCF-DD51-4BC8-943F-5F914FF365B1}">
      <dsp:nvSpPr>
        <dsp:cNvPr id="0" name=""/>
        <dsp:cNvSpPr/>
      </dsp:nvSpPr>
      <dsp:spPr>
        <a:xfrm>
          <a:off x="47776" y="-8641"/>
          <a:ext cx="692936" cy="1612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b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b="1" kern="1200" dirty="0" smtClean="0"/>
            <a:t>高库存</a:t>
          </a:r>
          <a:endParaRPr lang="zh-CN" altLang="en-US" sz="900" b="1" kern="1200" dirty="0"/>
        </a:p>
      </dsp:txBody>
      <dsp:txXfrm>
        <a:off x="47776" y="-8641"/>
        <a:ext cx="692936" cy="161298"/>
      </dsp:txXfrm>
    </dsp:sp>
    <dsp:sp modelId="{666AFD47-B348-4358-8081-D77D0163A34F}">
      <dsp:nvSpPr>
        <dsp:cNvPr id="0" name=""/>
        <dsp:cNvSpPr/>
      </dsp:nvSpPr>
      <dsp:spPr>
        <a:xfrm>
          <a:off x="668703" y="673994"/>
          <a:ext cx="435648" cy="1267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b="1" kern="1200" dirty="0" smtClean="0"/>
            <a:t>低库存</a:t>
          </a:r>
          <a:endParaRPr lang="zh-CN" altLang="en-US" sz="900" b="1" kern="1200" dirty="0"/>
        </a:p>
      </dsp:txBody>
      <dsp:txXfrm>
        <a:off x="668703" y="673994"/>
        <a:ext cx="435648" cy="12673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AC3215-4A0C-49AC-8D4E-0F03D9E11145}">
      <dsp:nvSpPr>
        <dsp:cNvPr id="0" name=""/>
        <dsp:cNvSpPr/>
      </dsp:nvSpPr>
      <dsp:spPr>
        <a:xfrm>
          <a:off x="278893" y="166260"/>
          <a:ext cx="683777" cy="476849"/>
        </a:xfrm>
        <a:prstGeom prst="swooshArrow">
          <a:avLst>
            <a:gd name="adj1" fmla="val 16310"/>
            <a:gd name="adj2" fmla="val 31370"/>
          </a:avLst>
        </a:prstGeom>
        <a:solidFill>
          <a:srgbClr val="FF0000"/>
        </a:solidFill>
        <a:ln w="10795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B64BCF-DD51-4BC8-943F-5F914FF365B1}">
      <dsp:nvSpPr>
        <dsp:cNvPr id="0" name=""/>
        <dsp:cNvSpPr/>
      </dsp:nvSpPr>
      <dsp:spPr>
        <a:xfrm>
          <a:off x="459191" y="-8641"/>
          <a:ext cx="692936" cy="1612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b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b="1" kern="1200" dirty="0" smtClean="0"/>
            <a:t>低缺货</a:t>
          </a:r>
          <a:endParaRPr lang="zh-CN" altLang="en-US" sz="900" b="1" kern="1200" dirty="0"/>
        </a:p>
      </dsp:txBody>
      <dsp:txXfrm>
        <a:off x="459191" y="-8641"/>
        <a:ext cx="692936" cy="161298"/>
      </dsp:txXfrm>
    </dsp:sp>
    <dsp:sp modelId="{666AFD47-B348-4358-8081-D77D0163A34F}">
      <dsp:nvSpPr>
        <dsp:cNvPr id="0" name=""/>
        <dsp:cNvSpPr/>
      </dsp:nvSpPr>
      <dsp:spPr>
        <a:xfrm>
          <a:off x="68410" y="673994"/>
          <a:ext cx="435648" cy="1267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b="1" kern="1200" dirty="0" smtClean="0"/>
            <a:t>高缺货</a:t>
          </a:r>
          <a:endParaRPr lang="zh-CN" altLang="en-US" sz="900" b="1" kern="1200" dirty="0"/>
        </a:p>
      </dsp:txBody>
      <dsp:txXfrm>
        <a:off x="68410" y="673994"/>
        <a:ext cx="435648" cy="12673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085F0D-95C2-47AE-BAE2-D645CAB15D5A}">
      <dsp:nvSpPr>
        <dsp:cNvPr id="0" name=""/>
        <dsp:cNvSpPr/>
      </dsp:nvSpPr>
      <dsp:spPr>
        <a:xfrm>
          <a:off x="738164" y="808019"/>
          <a:ext cx="467886" cy="46788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300" b="1" kern="1200" dirty="0" smtClean="0"/>
            <a:t>CDC</a:t>
          </a:r>
          <a:endParaRPr lang="zh-CN" altLang="en-US" sz="1300" b="1" kern="1200" dirty="0"/>
        </a:p>
      </dsp:txBody>
      <dsp:txXfrm>
        <a:off x="806684" y="876539"/>
        <a:ext cx="330846" cy="330846"/>
      </dsp:txXfrm>
    </dsp:sp>
    <dsp:sp modelId="{CC906531-1489-4F13-B50E-174FC9CA8F73}">
      <dsp:nvSpPr>
        <dsp:cNvPr id="0" name=""/>
        <dsp:cNvSpPr/>
      </dsp:nvSpPr>
      <dsp:spPr>
        <a:xfrm rot="16200000">
          <a:off x="922042" y="636849"/>
          <a:ext cx="100130" cy="15908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700" b="1" kern="1200"/>
        </a:p>
      </dsp:txBody>
      <dsp:txXfrm>
        <a:off x="937062" y="683685"/>
        <a:ext cx="70091" cy="95449"/>
      </dsp:txXfrm>
    </dsp:sp>
    <dsp:sp modelId="{6D1F9F98-B140-4774-896F-53DDAC5933CE}">
      <dsp:nvSpPr>
        <dsp:cNvPr id="0" name=""/>
        <dsp:cNvSpPr/>
      </dsp:nvSpPr>
      <dsp:spPr>
        <a:xfrm>
          <a:off x="681506" y="37890"/>
          <a:ext cx="581202" cy="58120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300" b="1" kern="1200" dirty="0" smtClean="0"/>
            <a:t>RDC1</a:t>
          </a:r>
          <a:endParaRPr lang="zh-CN" altLang="en-US" sz="1300" b="1" kern="1200" dirty="0"/>
        </a:p>
      </dsp:txBody>
      <dsp:txXfrm>
        <a:off x="766621" y="123005"/>
        <a:ext cx="410972" cy="410972"/>
      </dsp:txXfrm>
    </dsp:sp>
    <dsp:sp modelId="{4B488DD1-65E3-4C6B-89CD-4BC5BFB64358}">
      <dsp:nvSpPr>
        <dsp:cNvPr id="0" name=""/>
        <dsp:cNvSpPr/>
      </dsp:nvSpPr>
      <dsp:spPr>
        <a:xfrm rot="20520000">
          <a:off x="1231680" y="861814"/>
          <a:ext cx="100130" cy="15908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700" b="1" kern="1200"/>
        </a:p>
      </dsp:txBody>
      <dsp:txXfrm>
        <a:off x="1232415" y="898271"/>
        <a:ext cx="70091" cy="95449"/>
      </dsp:txXfrm>
    </dsp:sp>
    <dsp:sp modelId="{DFEBA181-A47A-4730-8815-EBE44654B2E5}">
      <dsp:nvSpPr>
        <dsp:cNvPr id="0" name=""/>
        <dsp:cNvSpPr/>
      </dsp:nvSpPr>
      <dsp:spPr>
        <a:xfrm>
          <a:off x="1360057" y="530886"/>
          <a:ext cx="581202" cy="58120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300" b="1" kern="1200" dirty="0" smtClean="0"/>
            <a:t>RDC2</a:t>
          </a:r>
          <a:endParaRPr lang="zh-CN" altLang="en-US" sz="1300" b="1" kern="1200" dirty="0"/>
        </a:p>
      </dsp:txBody>
      <dsp:txXfrm>
        <a:off x="1445172" y="616001"/>
        <a:ext cx="410972" cy="410972"/>
      </dsp:txXfrm>
    </dsp:sp>
    <dsp:sp modelId="{12C8B34C-F08C-4403-A2EE-82E990DEC4FC}">
      <dsp:nvSpPr>
        <dsp:cNvPr id="0" name=""/>
        <dsp:cNvSpPr/>
      </dsp:nvSpPr>
      <dsp:spPr>
        <a:xfrm rot="3240000">
          <a:off x="1113409" y="1225815"/>
          <a:ext cx="100130" cy="15908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700" b="1" kern="1200"/>
        </a:p>
      </dsp:txBody>
      <dsp:txXfrm>
        <a:off x="1119600" y="1245480"/>
        <a:ext cx="70091" cy="95449"/>
      </dsp:txXfrm>
    </dsp:sp>
    <dsp:sp modelId="{F52FA5FF-D55D-4663-B470-EEC064D691C5}">
      <dsp:nvSpPr>
        <dsp:cNvPr id="0" name=""/>
        <dsp:cNvSpPr/>
      </dsp:nvSpPr>
      <dsp:spPr>
        <a:xfrm>
          <a:off x="1100873" y="1328570"/>
          <a:ext cx="581202" cy="58120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300" b="1" kern="1200" dirty="0" smtClean="0"/>
            <a:t>RDC3</a:t>
          </a:r>
          <a:endParaRPr lang="zh-CN" altLang="en-US" sz="1300" b="1" kern="1200" dirty="0"/>
        </a:p>
      </dsp:txBody>
      <dsp:txXfrm>
        <a:off x="1185988" y="1413685"/>
        <a:ext cx="410972" cy="410972"/>
      </dsp:txXfrm>
    </dsp:sp>
    <dsp:sp modelId="{E5A2F83B-11CB-427D-B922-6616EAF12B80}">
      <dsp:nvSpPr>
        <dsp:cNvPr id="0" name=""/>
        <dsp:cNvSpPr/>
      </dsp:nvSpPr>
      <dsp:spPr>
        <a:xfrm rot="7560000">
          <a:off x="730676" y="1225815"/>
          <a:ext cx="100130" cy="15908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700" b="1" kern="1200"/>
        </a:p>
      </dsp:txBody>
      <dsp:txXfrm rot="10800000">
        <a:off x="754524" y="1245480"/>
        <a:ext cx="70091" cy="95449"/>
      </dsp:txXfrm>
    </dsp:sp>
    <dsp:sp modelId="{3FDC61D8-9B89-4D9B-BFD1-A8E7804C8D6D}">
      <dsp:nvSpPr>
        <dsp:cNvPr id="0" name=""/>
        <dsp:cNvSpPr/>
      </dsp:nvSpPr>
      <dsp:spPr>
        <a:xfrm>
          <a:off x="262139" y="1328570"/>
          <a:ext cx="581202" cy="58120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300" b="1" kern="1200" dirty="0" smtClean="0"/>
            <a:t>RDC4</a:t>
          </a:r>
          <a:endParaRPr lang="zh-CN" altLang="en-US" sz="1300" b="1" kern="1200" dirty="0"/>
        </a:p>
      </dsp:txBody>
      <dsp:txXfrm>
        <a:off x="347254" y="1413685"/>
        <a:ext cx="410972" cy="410972"/>
      </dsp:txXfrm>
    </dsp:sp>
    <dsp:sp modelId="{134B851D-FBD8-44BA-8BCD-F014C5A9B3C5}">
      <dsp:nvSpPr>
        <dsp:cNvPr id="0" name=""/>
        <dsp:cNvSpPr/>
      </dsp:nvSpPr>
      <dsp:spPr>
        <a:xfrm rot="11880000">
          <a:off x="612405" y="861814"/>
          <a:ext cx="100130" cy="15908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700" b="1" kern="1200"/>
        </a:p>
      </dsp:txBody>
      <dsp:txXfrm rot="10800000">
        <a:off x="641709" y="898271"/>
        <a:ext cx="70091" cy="95449"/>
      </dsp:txXfrm>
    </dsp:sp>
    <dsp:sp modelId="{9CBA36FA-AF4B-47D8-AD22-07A111C5C5B6}">
      <dsp:nvSpPr>
        <dsp:cNvPr id="0" name=""/>
        <dsp:cNvSpPr/>
      </dsp:nvSpPr>
      <dsp:spPr>
        <a:xfrm>
          <a:off x="2956" y="530886"/>
          <a:ext cx="581202" cy="58120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300" b="1" kern="1200" dirty="0" smtClean="0"/>
            <a:t>RDC5</a:t>
          </a:r>
          <a:endParaRPr lang="zh-CN" altLang="en-US" sz="1300" b="1" kern="1200" dirty="0"/>
        </a:p>
      </dsp:txBody>
      <dsp:txXfrm>
        <a:off x="88071" y="616001"/>
        <a:ext cx="410972" cy="41097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085F0D-95C2-47AE-BAE2-D645CAB15D5A}">
      <dsp:nvSpPr>
        <dsp:cNvPr id="0" name=""/>
        <dsp:cNvSpPr/>
      </dsp:nvSpPr>
      <dsp:spPr>
        <a:xfrm>
          <a:off x="0" y="1723"/>
          <a:ext cx="1944216" cy="194421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5400" kern="1200" dirty="0" smtClean="0"/>
            <a:t>CDC</a:t>
          </a:r>
          <a:endParaRPr lang="zh-CN" altLang="en-US" sz="5400" kern="1200" dirty="0"/>
        </a:p>
      </dsp:txBody>
      <dsp:txXfrm>
        <a:off x="284724" y="286447"/>
        <a:ext cx="1374768" cy="13747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PhasedProcess">
  <dgm:title val=""/>
  <dgm:desc val=""/>
  <dgm:catLst>
    <dgm:cat type="process" pri="1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clrData>
  <dgm:layoutNode name="Name0">
    <dgm:varLst>
      <dgm:chMax val="3"/>
      <dgm:chPref val="3"/>
      <dgm:bulletEnabled val="1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gte" val="3">
        <dgm:alg type="composite">
          <dgm:param type="ar" val="2.8316"/>
        </dgm:alg>
        <dgm:choose name="Name3">
          <dgm:if name="Name4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567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rightChild" refType="w" fact="0.713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parentText1" refType="w" fact="0.0621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6845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if>
          <dgm:else name="Name5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72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rightChild" refType="w" fact="0.09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parentText1" refType="w" fact="0.7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062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else>
        </dgm:choose>
      </dgm:if>
      <dgm:if name="Name6" axis="ch" ptType="node" func="cnt" op="gte" val="2">
        <dgm:alg type="composite">
          <dgm:param type="ar" val="1.8986"/>
        </dgm:alg>
        <dgm:choose name="Name7">
          <dgm:if name="Name8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941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5782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1" refType="w" fact="0.0926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  <dgm:constr type="l" for="ch" forName="parentText2" refType="w" fact="0.5655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</dgm:constrLst>
          </dgm:if>
          <dgm:else name="Name9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592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0941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2" refType="w" fact="0.0926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  <dgm:constr type="l" for="ch" forName="parentText1" refType="w" fact="0.5655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</dgm:constrLst>
          </dgm:else>
        </dgm:choose>
      </dgm:if>
      <dgm:else name="Name10">
        <dgm:alg type="composite">
          <dgm:param type="ar" val="0.8036"/>
        </dgm:alg>
        <dgm:constrLst>
          <dgm:constr type="primFontSz" for="des" forName="parentText1" val="65"/>
          <dgm:constr type="primFontSz" for="des" forName="childText1_1" val="65"/>
          <dgm:constr type="primFontSz" for="des" forName="childText1_1" refType="primFontSz" refFor="des" refForName="parentText1" op="lte"/>
          <dgm:constr type="primFontSz" for="des" forName="childText1_2" refType="primFontSz" refFor="des" refForName="parentText1" op="lte"/>
          <dgm:constr type="primFontSz" for="des" forName="childText1_3" refType="primFontSz" refFor="des" refForName="parentText1" op="lte"/>
          <dgm:constr type="primFontSz" for="des" forName="childText1_4" refType="primFontSz" refFor="des" refForName="parentText1" op="lte"/>
          <dgm:constr type="primFontSz" for="des" forName="childText1_1" refType="primFontSz" refFor="des" refForName="parentText2" op="lte"/>
          <dgm:constr type="primFontSz" for="des" forName="childText1_2" refType="primFontSz" refFor="des" refForName="parentText2" op="lte"/>
          <dgm:constr type="primFontSz" for="des" forName="childText1_3" refType="primFontSz" refFor="des" refForName="parentText2" op="lte"/>
          <dgm:constr type="primFontSz" for="des" forName="childText1_4" refType="primFontSz" refFor="des" refForName="parentText2" op="lte"/>
          <dgm:constr type="primFontSz" for="des" forName="childText1_1" refType="primFontSz" refFor="des" refForName="parentText3" op="lte"/>
          <dgm:constr type="primFontSz" for="des" forName="childText1_2" refType="primFontSz" refFor="des" refForName="parentText3" op="lte"/>
          <dgm:constr type="primFontSz" for="des" forName="childText1_3" refType="primFontSz" refFor="des" refForName="parentText3" op="lte"/>
          <dgm:constr type="primFontSz" for="des" forName="childText1_4" refType="primFontSz" refFor="des" refForName="parentText3" op="lte"/>
          <dgm:constr type="primFontSz" for="des" forName="childText1_2" refType="primFontSz" refFor="des" refForName="childText1_1" op="equ"/>
          <dgm:constr type="primFontSz" for="des" forName="childText1_3" refType="primFontSz" refFor="des" refForName="childText1_1" op="equ"/>
          <dgm:constr type="primFontSz" for="des" forName="childText1_4" refType="primFontSz" refFor="des" refForName="childText1_1" op="equ"/>
          <dgm:constr type="l" for="ch" forName="leftComposite" refType="w" fact="0"/>
          <dgm:constr type="t" for="ch" forName="leftComposite" refType="h" fact="0.1159"/>
          <dgm:constr type="w" for="ch" forName="leftComposite" refType="w"/>
          <dgm:constr type="h" for="ch" forName="leftComposite" refType="h" fact="0.6953"/>
          <dgm:constr type="l" for="ch" forName="parentText1" refType="w" fact="0"/>
          <dgm:constr type="t" for="ch" forName="parentText1" refType="h" fact="0.8128"/>
          <dgm:constr type="w" for="ch" forName="parentText1" refType="w"/>
          <dgm:constr type="h" for="ch" forName="parentText1" refType="h" fact="0.1872"/>
        </dgm:constrLst>
      </dgm:else>
    </dgm:choose>
    <dgm:choose name="Name11">
      <dgm:if name="Name12" axis="ch" ptType="node" func="cnt" op="gte" val="1">
        <dgm:choose name="Name13">
          <dgm:if name="Name14" axis="ch" ptType="node" func="cnt" op="gte" val="2">
            <dgm:layoutNode name="arc1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3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2" styleLbl="revTx">
              <dgm:varLst>
                <dgm:chMax val="4"/>
                <dgm:chPref val="3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5"/>
        </dgm:choose>
        <dgm:choose name="Name16">
          <dgm:if name="Name17" axis="ch" ptType="node" func="cnt" op="gte" val="3">
            <dgm:layoutNode name="arc2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4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3" styleLbl="revTx">
              <dgm:varLst>
                <dgm:chMax val="1"/>
                <dgm:chPref val="1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3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8"/>
        </dgm:choose>
      </dgm:if>
      <dgm:else name="Name19"/>
    </dgm:choose>
    <dgm:layoutNode name="middleComposite">
      <dgm:choose name="Name20">
        <dgm:if name="Name21" axis="ch ch" ptType="node node" st="2 1" cnt="1 0" func="cnt" op="lte" val="1">
          <dgm:alg type="composite">
            <dgm:param type="ar" val="1"/>
          </dgm:alg>
        </dgm:if>
        <dgm:if name="Name22" axis="ch ch" ptType="node node" st="2 1" cnt="1 0" func="cnt" op="equ" val="2">
          <dgm:alg type="composite">
            <dgm:param type="ar" val="1.792"/>
          </dgm:alg>
        </dgm:if>
        <dgm:if name="Name23" axis="ch ch" ptType="node node" st="2 1" cnt="1 0" func="cnt" op="equ" val="3">
          <dgm:alg type="composite">
            <dgm:param type="ar" val="1"/>
          </dgm:alg>
        </dgm:if>
        <dgm:else name="Name24">
          <dgm:alg type="composite">
            <dgm:param type="ar" val="1"/>
          </dgm:alg>
        </dgm:else>
      </dgm:choose>
      <dgm:shape xmlns:r="http://schemas.openxmlformats.org/officeDocument/2006/relationships" r:blip="">
        <dgm:adjLst/>
      </dgm:shape>
      <dgm:presOf/>
      <dgm:choose name="Name25">
        <dgm:if name="Name26" axis="ch ch" ptType="node node" st="2 1" cnt="1 0" func="cnt" op="lte" val="1">
          <dgm:constrLst>
            <dgm:constr type="ctrX" for="ch" forName="circ1" refType="w" fact="0.5"/>
            <dgm:constr type="ctrY" for="ch" forName="circ1" refType="h" fact="0.5"/>
            <dgm:constr type="w" for="ch" forName="circ1" refType="w"/>
            <dgm:constr type="h" for="ch" forName="circ1" refType="h"/>
            <dgm:constr type="l" for="ch" forName="circ1Tx" refType="w" fact="0.2"/>
            <dgm:constr type="t" for="ch" forName="circ1Tx" refType="h" fact="0.1"/>
            <dgm:constr type="w" for="ch" forName="circ1Tx" refType="w" fact="0.6"/>
            <dgm:constr type="h" for="ch" forName="circ1Tx" refType="h" fact="0.8"/>
          </dgm:constrLst>
        </dgm:if>
        <dgm:if name="Name27" axis="ch ch" ptType="node node" st="2 1" cnt="1 0" func="cnt" op="equ" val="2">
          <dgm:constrLst>
            <dgm:constr type="ctrX" for="ch" forName="circ1" refType="w" fact="0.3"/>
            <dgm:constr type="ctrY" for="ch" forName="circ1" refType="h" fact="0.5"/>
            <dgm:constr type="w" for="ch" forName="circ1" refType="w" fact="0.555"/>
            <dgm:constr type="h" for="ch" forName="circ1" refType="h" fact="0.99456"/>
            <dgm:constr type="l" for="ch" forName="circ1Tx" refType="w" fact="0.1"/>
            <dgm:constr type="t" for="ch" forName="circ1Tx" refType="h" fact="0.12"/>
            <dgm:constr type="w" for="ch" forName="circ1Tx" refType="w" fact="0.32"/>
            <dgm:constr type="h" for="ch" forName="circ1Tx" refType="h" fact="0.76"/>
            <dgm:constr type="ctrX" for="ch" forName="circ2" refType="w" fact="0.7"/>
            <dgm:constr type="ctrY" for="ch" forName="circ2" refType="h" fact="0.5"/>
            <dgm:constr type="w" for="ch" forName="circ2" refType="w" fact="0.555"/>
            <dgm:constr type="h" for="ch" forName="circ2" refType="h" fact="0.99456"/>
            <dgm:constr type="l" for="ch" forName="circ2Tx" refType="w" fact="0.58"/>
            <dgm:constr type="t" for="ch" forName="circ2Tx" refType="h" fact="0.12"/>
            <dgm:constr type="w" for="ch" forName="circ2Tx" refType="w" fact="0.32"/>
            <dgm:constr type="h" for="ch" forName="circ2Tx" refType="h" fact="0.76"/>
          </dgm:constrLst>
        </dgm:if>
        <dgm:if name="Name28" axis="ch ch" ptType="node node" st="2 1" cnt="1 0" func="cnt" op="equ" val="3">
          <dgm:constrLst>
            <dgm:constr type="ctrX" for="ch" forName="circ1" refType="w" fact="0.5"/>
            <dgm:constr type="ctrY" for="ch" forName="circ1" refType="w" fact="0.25"/>
            <dgm:constr type="w" for="ch" forName="circ1" refType="w" fact="0.6"/>
            <dgm:constr type="h" for="ch" forName="circ1" refType="h" fact="0.6"/>
            <dgm:constr type="l" for="ch" forName="circ1Tx" refType="w" fact="0.28"/>
            <dgm:constr type="t" for="ch" forName="circ1Tx" refType="h" fact="0.055"/>
            <dgm:constr type="w" for="ch" forName="circ1Tx" refType="w" fact="0.44"/>
            <dgm:constr type="h" for="ch" forName="circ1Tx" refType="h" fact="0.27"/>
            <dgm:constr type="ctrX" for="ch" forName="circ2" refType="w" fact="0.7165"/>
            <dgm:constr type="ctrY" for="ch" forName="circ2" refType="w" fact="0.625"/>
            <dgm:constr type="w" for="ch" forName="circ2" refType="w" fact="0.6"/>
            <dgm:constr type="h" for="ch" forName="circ2" refType="h" fact="0.6"/>
            <dgm:constr type="l" for="ch" forName="circ2Tx" refType="w" fact="0.6"/>
            <dgm:constr type="t" for="ch" forName="circ2Tx" refType="h" fact="0.48"/>
            <dgm:constr type="w" for="ch" forName="circ2Tx" refType="w" fact="0.36"/>
            <dgm:constr type="h" for="ch" forName="circ2Tx" refType="h" fact="0.33"/>
            <dgm:constr type="ctrX" for="ch" forName="circ3" refType="w" fact="0.2835"/>
            <dgm:constr type="ctrY" for="ch" forName="circ3" refType="w" fact="0.625"/>
            <dgm:constr type="w" for="ch" forName="circ3" refType="w" fact="0.6"/>
            <dgm:constr type="h" for="ch" forName="circ3" refType="h" fact="0.6"/>
            <dgm:constr type="l" for="ch" forName="circ3Tx" refType="w" fact="0.04"/>
            <dgm:constr type="t" for="ch" forName="circ3Tx" refType="h" fact="0.48"/>
            <dgm:constr type="w" for="ch" forName="circ3Tx" refType="w" fact="0.36"/>
            <dgm:constr type="h" for="ch" forName="circ3Tx" refType="h" fact="0.33"/>
          </dgm:constrLst>
        </dgm:if>
        <dgm:else name="Name29">
          <dgm:constrLst>
            <dgm:constr type="ctrX" for="ch" forName="circ1" refType="w" fact="0.5"/>
            <dgm:constr type="ctrY" for="ch" forName="circ1" refType="w" fact="0.27"/>
            <dgm:constr type="w" for="ch" forName="circ1" refType="w" fact="0.52"/>
            <dgm:constr type="h" for="ch" forName="circ1" refType="h" fact="0.52"/>
            <dgm:constr type="l" for="ch" forName="circ1Tx" refType="w" fact="0.3"/>
            <dgm:constr type="t" for="ch" forName="circ1Tx" refType="h" fact="0.08"/>
            <dgm:constr type="w" for="ch" forName="circ1Tx" refType="w" fact="0.4"/>
            <dgm:constr type="h" for="ch" forName="circ1Tx" refType="h" fact="0.165"/>
            <dgm:constr type="ctrX" for="ch" forName="circ2" refType="w" fact="0.73"/>
            <dgm:constr type="ctrY" for="ch" forName="circ2" refType="w" fact="0.5"/>
            <dgm:constr type="w" for="ch" forName="circ2" refType="w" fact="0.52"/>
            <dgm:constr type="h" for="ch" forName="circ2" refType="h" fact="0.52"/>
            <dgm:constr type="r" for="ch" forName="circ2Tx" refType="w" fact="0.95"/>
            <dgm:constr type="t" for="ch" forName="circ2Tx" refType="h" fact="0.3"/>
            <dgm:constr type="w" for="ch" forName="circ2Tx" refType="w" fact="0.2"/>
            <dgm:constr type="h" for="ch" forName="circ2Tx" refType="h" fact="0.4"/>
            <dgm:constr type="ctrX" for="ch" forName="circ3" refType="w" fact="0.5"/>
            <dgm:constr type="ctrY" for="ch" forName="circ3" refType="w" fact="0.73"/>
            <dgm:constr type="w" for="ch" forName="circ3" refType="w" fact="0.52"/>
            <dgm:constr type="h" for="ch" forName="circ3" refType="h" fact="0.52"/>
            <dgm:constr type="l" for="ch" forName="circ3Tx" refType="w" fact="0.3"/>
            <dgm:constr type="b" for="ch" forName="circ3Tx" refType="h" fact="0.92"/>
            <dgm:constr type="w" for="ch" forName="circ3Tx" refType="w" fact="0.4"/>
            <dgm:constr type="h" for="ch" forName="circ3Tx" refType="h" fact="0.165"/>
            <dgm:constr type="ctrX" for="ch" forName="circ4" refType="w" fact="0.27"/>
            <dgm:constr type="ctrY" for="ch" forName="circ4" refType="h" fact="0.5"/>
            <dgm:constr type="w" for="ch" forName="circ4" refType="w" fact="0.52"/>
            <dgm:constr type="h" for="ch" forName="circ4" refType="h" fact="0.52"/>
            <dgm:constr type="l" for="ch" forName="circ4Tx" refType="w" fact="0.05"/>
            <dgm:constr type="t" for="ch" forName="circ4Tx" refType="h" fact="0.3"/>
            <dgm:constr type="w" for="ch" forName="circ4Tx" refType="w" fact="0.2"/>
            <dgm:constr type="h" for="ch" forName="circ4Tx" refType="h" fact="0.4"/>
          </dgm:constrLst>
        </dgm:else>
      </dgm:choose>
      <dgm:ruleLst/>
      <dgm:forEach name="Name30" axis="ch ch" ptType="node node" st="2 1" cnt="1 1">
        <dgm:layoutNode name="circ1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1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1" axis="ch ch" ptType="node node" st="2 2" cnt="1 1">
        <dgm:layoutNode name="circ2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2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2" axis="ch ch" ptType="node node" st="2 3" cnt="1 1">
        <dgm:layoutNode name="circ3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3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3" axis="ch ch" ptType="node node" st="2 4" cnt="1 1">
        <dgm:layoutNode name="circ4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4Tx" styleLbl="revTx">
          <dgm:varLst>
            <dgm:chMax val="0"/>
            <dgm:chPref val="0"/>
            <dgm:bulletEnabled val="1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</dgm:layoutNode>
    <dgm:layoutNode name="leftComposite">
      <dgm:choose name="Name34">
        <dgm:if name="Name35" axis="ch ch" ptType="node node" st="1 1" cnt="1 0" func="cnt" op="lte" val="1">
          <dgm:alg type="composite">
            <dgm:param type="ar" val="1.3085"/>
          </dgm:alg>
          <dgm:constrLst>
            <dgm:constr type="l" for="ch" forName="childText1_1" refType="w" fact="0.2124"/>
            <dgm:constr type="t" for="ch" forName="childText1_1" refType="h" fact="0"/>
            <dgm:constr type="w" for="ch" forName="childText1_1" refType="w" fact="0.5759"/>
            <dgm:constr type="h" for="ch" forName="childText1_1" refType="h" fact="0.7535"/>
            <dgm:constr type="l" for="ch" forName="ellipse1" refType="w" fact="0"/>
            <dgm:constr type="t" for="ch" forName="ellipse1" refType="h" fact="0.63"/>
            <dgm:constr type="w" for="ch" forName="ellipse1" refType="w" fact="0.2828"/>
            <dgm:constr type="h" for="ch" forName="ellipse1" refType="h" fact="0.37"/>
            <dgm:constr type="l" for="ch" forName="ellipse2" refType="w" fact="0.82"/>
            <dgm:constr type="t" for="ch" forName="ellipse2" refType="h" fact="0.17"/>
            <dgm:constr type="w" for="ch" forName="ellipse2" refType="w" fact="0.1645"/>
            <dgm:constr type="h" for="ch" forName="ellipse2" refType="h" fact="0.2153"/>
          </dgm:constrLst>
        </dgm:if>
        <dgm:if name="Name36" axis="ch ch" ptType="node node" st="1 1" cnt="1 0" func="cnt" op="equ" val="2">
          <dgm:alg type="composite">
            <dgm:param type="ar" val="0.8917"/>
          </dgm:alg>
          <dgm:constrLst>
            <dgm:constr type="l" for="ch" forName="childText1_1" refType="w" fact="0.1864"/>
            <dgm:constr type="t" for="ch" forName="childText1_1" refType="h" fact="0"/>
            <dgm:constr type="w" for="ch" forName="childText1_1" refType="w" fact="0.5055"/>
            <dgm:constr type="h" for="ch" forName="childText1_1" refType="h" fact="0.4507"/>
            <dgm:constr type="l" for="ch" forName="childText1_2" refType="w" fact="0.4945"/>
            <dgm:constr type="t" for="ch" forName="childText1_2" refType="h" fact="0.3929"/>
            <dgm:constr type="w" for="ch" forName="childText1_2" refType="w" fact="0.5055"/>
            <dgm:constr type="h" for="ch" forName="childText1_2" refType="h" fact="0.4507"/>
            <dgm:constr type="l" for="ch" forName="ellipse1" refType="w" fact="0"/>
            <dgm:constr type="t" for="ch" forName="ellipse1" refType="h" fact="0.3768"/>
            <dgm:constr type="w" for="ch" forName="ellipse1" refType="w" fact="0.2482"/>
            <dgm:constr type="h" for="ch" forName="ellipse1" refType="h" fact="0.2213"/>
            <dgm:constr type="l" for="ch" forName="ellipse3" refType="w" fact="0.5474"/>
            <dgm:constr type="t" for="ch" forName="ellipse3" refType="h" fact="0.8712"/>
            <dgm:constr type="w" for="ch" forName="ellipse3" refType="w" fact="0.1444"/>
            <dgm:constr type="h" for="ch" forName="ellipse3" refType="h" fact="0.1288"/>
            <dgm:constr type="l" for="ch" forName="ellipse2" refType="w" fact="0.7333"/>
            <dgm:constr type="t" for="ch" forName="ellipse2" refType="h" fact="0.0887"/>
            <dgm:constr type="w" for="ch" forName="ellipse2" refType="w" fact="0.1444"/>
            <dgm:constr type="h" for="ch" forName="ellipse2" refType="h" fact="0.1288"/>
          </dgm:constrLst>
        </dgm:if>
        <dgm:if name="Name37" axis="ch ch" ptType="node node" st="1 1" cnt="1 0" func="cnt" op="equ" val="3">
          <dgm:alg type="composite">
            <dgm:param type="ar" val="1.0811"/>
          </dgm:alg>
          <dgm:constrLst>
            <dgm:constr type="l" for="ch" forName="childText1_3" refType="w" fact="0.1649"/>
            <dgm:constr type="t" for="ch" forName="childText1_3" refType="h" fact="0.5389"/>
            <dgm:constr type="w" for="ch" forName="childText1_3" refType="w" fact="0.4265"/>
            <dgm:constr type="h" for="ch" forName="childText1_3" refType="h" fact="0.4611"/>
            <dgm:constr type="l" for="ch" forName="childText1_1" refType="w" fact="0.1573"/>
            <dgm:constr type="t" for="ch" forName="childText1_1" refType="h" fact="0"/>
            <dgm:constr type="w" for="ch" forName="childText1_1" refType="w" fact="0.4265"/>
            <dgm:constr type="h" for="ch" forName="childText1_1" refType="h" fact="0.4611"/>
            <dgm:constr type="l" for="ch" forName="childText1_2" refType="w" fact="0.5735"/>
            <dgm:constr type="t" for="ch" forName="childText1_2" refType="h" fact="0.2754"/>
            <dgm:constr type="w" for="ch" forName="childText1_2" refType="w" fact="0.4265"/>
            <dgm:constr type="h" for="ch" forName="childText1_2" refType="h" fact="0.4611"/>
            <dgm:constr type="l" for="ch" forName="ellipse1" refType="w" fact="0"/>
            <dgm:constr type="t" for="ch" forName="ellipse1" refType="h" fact="0.3855"/>
            <dgm:constr type="w" for="ch" forName="ellipse1" refType="w" fact="0.2095"/>
            <dgm:constr type="h" for="ch" forName="ellipse1" refType="h" fact="0.2264"/>
            <dgm:constr type="l" for="ch" forName="ellipse3" refType="w" fact="0.6181"/>
            <dgm:constr type="t" for="ch" forName="ellipse3" refType="h" fact="0.7647"/>
            <dgm:constr type="w" for="ch" forName="ellipse3" refType="w" fact="0.1219"/>
            <dgm:constr type="h" for="ch" forName="ellipse3" refType="h" fact="0.1317"/>
            <dgm:constr type="l" for="ch" forName="ellipse2" refType="w" fact="0.6188"/>
            <dgm:constr type="t" for="ch" forName="ellipse2" refType="h" fact="0.0907"/>
            <dgm:constr type="w" for="ch" forName="ellipse2" refType="w" fact="0.1219"/>
            <dgm:constr type="h" for="ch" forName="ellipse2" refType="h" fact="0.1317"/>
          </dgm:constrLst>
        </dgm:if>
        <dgm:else name="Name38">
          <dgm:alg type="composite">
            <dgm:param type="ar" val="0.9472"/>
          </dgm:alg>
          <dgm:constrLst>
            <dgm:constr type="l" for="ch" forName="childText1_3" refType="w" fact="0"/>
            <dgm:constr type="t" for="ch" forName="childText1_3" refType="h" fact="0.6035"/>
            <dgm:constr type="w" for="ch" forName="childText1_3" refType="w" fact="0.4186"/>
            <dgm:constr type="h" for="ch" forName="childText1_3" refType="h" fact="0.3965"/>
            <dgm:constr type="l" for="ch" forName="childText1_1" refType="w" fact="0.0981"/>
            <dgm:constr type="t" for="ch" forName="childText1_1" refType="h" fact="0"/>
            <dgm:constr type="w" for="ch" forName="childText1_1" refType="w" fact="0.4186"/>
            <dgm:constr type="h" for="ch" forName="childText1_1" refType="h" fact="0.3965"/>
            <dgm:constr type="l" for="ch" forName="childText1_2" refType="w" fact="0.5385"/>
            <dgm:constr type="t" for="ch" forName="childText1_2" refType="h" fact="0.1304"/>
            <dgm:constr type="w" for="ch" forName="childText1_2" refType="w" fact="0.4186"/>
            <dgm:constr type="h" for="ch" forName="childText1_2" refType="h" fact="0.3965"/>
            <dgm:constr type="l" for="ch" forName="ellipse4" refType="w" fact="0.3222"/>
            <dgm:constr type="t" for="ch" forName="ellipse4" refType="h" fact="0.4232"/>
            <dgm:constr type="w" for="ch" forName="ellipse4" refType="w" fact="0.2056"/>
            <dgm:constr type="h" for="ch" forName="ellipse4" refType="h" fact="0.1947"/>
            <dgm:constr type="l" for="ch" forName="ellipse1" refType="w" fact="0.1489"/>
            <dgm:constr type="t" for="ch" forName="ellipse1" refType="h" fact="0.4502"/>
            <dgm:constr type="w" for="ch" forName="ellipse1" refType="w" fact="0.1196"/>
            <dgm:constr type="h" for="ch" forName="ellipse1" refType="h" fact="0.1133"/>
            <dgm:constr type="l" for="ch" forName="ellipse2" refType="w" fact="0.5384"/>
            <dgm:constr type="t" for="ch" forName="ellipse2" refType="h" fact="0.0124"/>
            <dgm:constr type="w" for="ch" forName="ellipse2" refType="w" fact="0.1196"/>
            <dgm:constr type="h" for="ch" forName="ellipse2" refType="h" fact="0.1133"/>
            <dgm:constr type="l" for="ch" forName="childText1_4" refType="w" fact="0.4625"/>
            <dgm:constr type="t" for="ch" forName="childText1_4" refType="h" fact="0.5719"/>
            <dgm:constr type="w" for="ch" forName="childText1_4" refType="w" fact="0.4186"/>
            <dgm:constr type="h" for="ch" forName="childText1_4" refType="h" fact="0.3965"/>
            <dgm:constr type="l" for="ch" forName="ellipse3" refType="w" fact="0.8804"/>
            <dgm:constr type="t" for="ch" forName="ellipse3" refType="h" fact="0.5329"/>
            <dgm:constr type="w" for="ch" forName="ellipse3" refType="w" fact="0.1196"/>
            <dgm:constr type="h" for="ch" forName="ellipse3" refType="h" fact="0.1133"/>
            <dgm:constr type="l" for="ch" forName="ellipse5" refType="w" fact="0.0146"/>
            <dgm:constr type="t" for="ch" forName="ellipse5" refType="h" fact="0.5228"/>
            <dgm:constr type="w" for="ch" forName="ellipse5" refType="w" fact="0.0899"/>
            <dgm:constr type="h" for="ch" forName="ellipse5" refType="h" fact="0.0851"/>
          </dgm:constrLst>
        </dgm:else>
      </dgm:choose>
      <dgm:forEach name="Name39" axis="ch ch" ptType="node node" st="1 1" cnt="1 1">
        <dgm:layoutNode name="childText1_1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1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2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0" axis="ch ch" ptType="node node" st="1 2" cnt="1 1">
        <dgm:layoutNode name="childText1_2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3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1" axis="ch ch" ptType="node node" st="1 3" cnt="1 1">
        <dgm:layoutNode name="childText1_3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forEach>
      <dgm:forEach name="Name42" axis="ch ch" ptType="node node" st="1 4" cnt="1 1">
        <dgm:layoutNode name="childText1_4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4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5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layoutNode>
    <dgm:choose name="Name43">
      <dgm:if name="Name44" axis="ch ch" ptType="node node" st="3 1" cnt="1 0" func="cnt" op="gte" val="1">
        <dgm:layoutNode name="rightChild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ch des" ptType="node node" st="3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45"/>
    </dgm:choose>
    <dgm:layoutNode name="parentText1" styleLbl="revTx">
      <dgm:varLst>
        <dgm:chMax val="4"/>
        <dgm:chPref val="3"/>
        <dgm:bulletEnabled val="1"/>
      </dgm:varLst>
      <dgm:alg type="tx"/>
      <dgm:shape xmlns:r="http://schemas.openxmlformats.org/officeDocument/2006/relationships" type="rect" r:blip="">
        <dgm:adjLst/>
      </dgm:shape>
      <dgm:presOf axis="ch self" ptType="node node" st="1 1" cnt="1 0"/>
      <dgm:constrLst>
        <dgm:constr type="lMarg" refType="primFontSz" fact="0.3"/>
        <dgm:constr type="rMarg" refType="primFontSz" fact="0.3"/>
        <dgm:constr type="tMarg" refType="primFontSz" fact="0.3"/>
        <dgm:constr type="bMarg" refType="primFontSz" fact="0.3"/>
      </dgm:constrLst>
      <dgm:ruleLst>
        <dgm:rule type="primFontSz" val="5" fact="NaN" max="NaN"/>
      </dgm:ruleLst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D9B54-BD42-4D3F-A2AA-E67154A2BB90}" type="datetimeFigureOut">
              <a:rPr lang="zh-CN" altLang="en-US" smtClean="0"/>
              <a:t>2017/7/27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AB3087-C0B4-4CCD-A002-F1D2830304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0588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百货商店、连锁商店和超级市场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B3087-C0B4-4CCD-A002-F1D2830304B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0993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采用何种策略，要根据产品特点进行决策，没有绝对的对和错，推式、拉式皆有存在的道理，不是非黑即白，而是个性化使然；推式强调商品规划、重预测，拉式强调协同、少预测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B3087-C0B4-4CCD-A002-F1D2830304B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6896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安全库存、平衡库存，用最少的库存实现最大的销售，这才是新零售环境下物流的本质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B3087-C0B4-4CCD-A002-F1D2830304B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923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3429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4533-53ED-4BC3-9590-CFE0070CA947}" type="datetimeFigureOut">
              <a:rPr lang="zh-CN" altLang="en-US" smtClean="0"/>
              <a:t>2017/7/27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78ED-55F9-408E-98D3-AAB3622F14A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2914650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05916"/>
            <a:ext cx="7772400" cy="1102519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4533-53ED-4BC3-9590-CFE0070CA947}" type="datetimeFigureOut">
              <a:rPr lang="zh-CN" altLang="en-US" smtClean="0"/>
              <a:t>2017/7/27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78ED-55F9-408E-98D3-AAB3622F14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4533-53ED-4BC3-9590-CFE0070CA947}" type="datetimeFigureOut">
              <a:rPr lang="zh-CN" altLang="en-US" smtClean="0"/>
              <a:t>2017/7/27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78ED-55F9-408E-98D3-AAB3622F14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5979"/>
            <a:ext cx="79248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4533-53ED-4BC3-9590-CFE0070CA947}" type="datetimeFigureOut">
              <a:rPr lang="zh-CN" altLang="en-US" smtClean="0"/>
              <a:t>2017/7/27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78ED-55F9-408E-98D3-AAB3622F14A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200150"/>
            <a:ext cx="7924800" cy="30861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3721894"/>
            <a:ext cx="7885113" cy="1021556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2596754"/>
            <a:ext cx="7885113" cy="1125140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4533-53ED-4BC3-9590-CFE0070CA947}" type="datetimeFigureOut">
              <a:rPr lang="zh-CN" altLang="en-US" smtClean="0"/>
              <a:t>2017/7/27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78ED-55F9-408E-98D3-AAB3622F14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200150"/>
            <a:ext cx="3733800" cy="30861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200150"/>
            <a:ext cx="3733800" cy="30861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5979"/>
            <a:ext cx="79248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4533-53ED-4BC3-9590-CFE0070CA947}" type="datetimeFigureOut">
              <a:rPr lang="zh-CN" altLang="en-US" smtClean="0"/>
              <a:t>2017/7/27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78ED-55F9-408E-98D3-AAB3622F14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57350"/>
            <a:ext cx="3733800" cy="26289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57350"/>
            <a:ext cx="3733800" cy="26289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5979"/>
            <a:ext cx="79248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3733800" cy="431006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200150"/>
            <a:ext cx="3733800" cy="431006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4533-53ED-4BC3-9590-CFE0070CA947}" type="datetimeFigureOut">
              <a:rPr lang="zh-CN" altLang="en-US" smtClean="0"/>
              <a:t>2017/7/27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78ED-55F9-408E-98D3-AAB3622F14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5979"/>
            <a:ext cx="79248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4533-53ED-4BC3-9590-CFE0070CA947}" type="datetimeFigureOut">
              <a:rPr lang="zh-CN" altLang="en-US" smtClean="0"/>
              <a:t>2017/7/27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78ED-55F9-408E-98D3-AAB3622F14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4533-53ED-4BC3-9590-CFE0070CA947}" type="datetimeFigureOut">
              <a:rPr lang="zh-CN" altLang="en-US" smtClean="0"/>
              <a:t>2017/7/27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78ED-55F9-408E-98D3-AAB3622F14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085850"/>
            <a:ext cx="4648200" cy="3200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085850"/>
            <a:ext cx="2971800" cy="82296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1910919"/>
            <a:ext cx="2971800" cy="2375332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4533-53ED-4BC3-9590-CFE0070CA947}" type="datetimeFigureOut">
              <a:rPr lang="zh-CN" altLang="en-US" smtClean="0"/>
              <a:t>2017/7/27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78ED-55F9-408E-98D3-AAB3622F14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085850"/>
            <a:ext cx="2971800" cy="82296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085850"/>
            <a:ext cx="3419856" cy="260604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910918"/>
            <a:ext cx="2971800" cy="1803832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4533-53ED-4BC3-9590-CFE0070CA947}" type="datetimeFigureOut">
              <a:rPr lang="zh-CN" altLang="en-US" smtClean="0"/>
              <a:t>2017/7/27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78ED-55F9-408E-98D3-AAB3622F14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05979"/>
            <a:ext cx="7924800" cy="85725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200151"/>
            <a:ext cx="79248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4767263"/>
            <a:ext cx="15240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05BF4533-53ED-4BC3-9590-CFE0070CA947}" type="datetimeFigureOut">
              <a:rPr lang="zh-CN" altLang="en-US" smtClean="0"/>
              <a:t>2017/7/27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4767263"/>
            <a:ext cx="990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52B178ED-55F9-408E-98D3-AAB3622F14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36135;&#21040;&#20154;&#31995;&#32479;3D&#28436;&#31034;20170709.mp4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12" Type="http://schemas.openxmlformats.org/officeDocument/2006/relationships/image" Target="../media/image14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11" Type="http://schemas.openxmlformats.org/officeDocument/2006/relationships/image" Target="../media/image13.jpeg"/><Relationship Id="rId5" Type="http://schemas.openxmlformats.org/officeDocument/2006/relationships/image" Target="../media/image7.jpg"/><Relationship Id="rId10" Type="http://schemas.openxmlformats.org/officeDocument/2006/relationships/image" Target="../media/image12.jpeg"/><Relationship Id="rId4" Type="http://schemas.openxmlformats.org/officeDocument/2006/relationships/image" Target="../media/image6.jpg"/><Relationship Id="rId9" Type="http://schemas.openxmlformats.org/officeDocument/2006/relationships/image" Target="../media/image1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13" Type="http://schemas.openxmlformats.org/officeDocument/2006/relationships/diagramLayout" Target="../diagrams/layout7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12" Type="http://schemas.openxmlformats.org/officeDocument/2006/relationships/diagramData" Target="../diagrams/data7.xml"/><Relationship Id="rId2" Type="http://schemas.openxmlformats.org/officeDocument/2006/relationships/diagramData" Target="../diagrams/data5.xml"/><Relationship Id="rId16" Type="http://schemas.microsoft.com/office/2007/relationships/diagramDrawing" Target="../diagrams/drawing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5" Type="http://schemas.openxmlformats.org/officeDocument/2006/relationships/diagramColors" Target="../diagrams/colors7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Relationship Id="rId1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13" Type="http://schemas.openxmlformats.org/officeDocument/2006/relationships/diagramLayout" Target="../diagrams/layout10.xml"/><Relationship Id="rId18" Type="http://schemas.openxmlformats.org/officeDocument/2006/relationships/diagramLayout" Target="../diagrams/layout11.xml"/><Relationship Id="rId3" Type="http://schemas.openxmlformats.org/officeDocument/2006/relationships/diagramLayout" Target="../diagrams/layout8.xml"/><Relationship Id="rId21" Type="http://schemas.microsoft.com/office/2007/relationships/diagramDrawing" Target="../diagrams/drawing11.xml"/><Relationship Id="rId7" Type="http://schemas.openxmlformats.org/officeDocument/2006/relationships/diagramData" Target="../diagrams/data9.xml"/><Relationship Id="rId12" Type="http://schemas.openxmlformats.org/officeDocument/2006/relationships/diagramData" Target="../diagrams/data10.xml"/><Relationship Id="rId17" Type="http://schemas.openxmlformats.org/officeDocument/2006/relationships/diagramData" Target="../diagrams/data11.xml"/><Relationship Id="rId2" Type="http://schemas.openxmlformats.org/officeDocument/2006/relationships/diagramData" Target="../diagrams/data8.xml"/><Relationship Id="rId16" Type="http://schemas.microsoft.com/office/2007/relationships/diagramDrawing" Target="../diagrams/drawing10.xml"/><Relationship Id="rId20" Type="http://schemas.openxmlformats.org/officeDocument/2006/relationships/diagramColors" Target="../diagrams/colors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11" Type="http://schemas.microsoft.com/office/2007/relationships/diagramDrawing" Target="../diagrams/drawing9.xml"/><Relationship Id="rId5" Type="http://schemas.openxmlformats.org/officeDocument/2006/relationships/diagramColors" Target="../diagrams/colors8.xml"/><Relationship Id="rId15" Type="http://schemas.openxmlformats.org/officeDocument/2006/relationships/diagramColors" Target="../diagrams/colors10.xml"/><Relationship Id="rId10" Type="http://schemas.openxmlformats.org/officeDocument/2006/relationships/diagramColors" Target="../diagrams/colors9.xml"/><Relationship Id="rId19" Type="http://schemas.openxmlformats.org/officeDocument/2006/relationships/diagramQuickStyle" Target="../diagrams/quickStyle11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9.xml"/><Relationship Id="rId14" Type="http://schemas.openxmlformats.org/officeDocument/2006/relationships/diagramQuickStyle" Target="../diagrams/quickStyl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波司</a:t>
            </a:r>
            <a:r>
              <a:rPr lang="zh-CN" altLang="en-US" dirty="0" smtClean="0"/>
              <a:t>登国际控股有限公司</a:t>
            </a:r>
            <a:endParaRPr lang="en-US" altLang="zh-CN" dirty="0" smtClean="0"/>
          </a:p>
          <a:p>
            <a:r>
              <a:rPr lang="en-US" altLang="zh-CN" dirty="0" smtClean="0"/>
              <a:t>2017</a:t>
            </a:r>
            <a:r>
              <a:rPr lang="zh-CN" altLang="en-US" dirty="0" smtClean="0"/>
              <a:t>年</a:t>
            </a:r>
            <a:r>
              <a:rPr lang="en-US" altLang="zh-CN" dirty="0" smtClean="0"/>
              <a:t>7</a:t>
            </a:r>
            <a:r>
              <a:rPr lang="zh-CN" altLang="en-US" dirty="0" smtClean="0"/>
              <a:t>月</a:t>
            </a:r>
            <a:r>
              <a:rPr lang="en-US" altLang="zh-CN" dirty="0" smtClean="0"/>
              <a:t>27</a:t>
            </a:r>
            <a:r>
              <a:rPr lang="zh-CN" altLang="en-US" dirty="0" smtClean="0"/>
              <a:t>日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 bwMode="black"/>
        <p:txBody>
          <a:bodyPr>
            <a:normAutofit/>
          </a:bodyPr>
          <a:lstStyle/>
          <a:p>
            <a:r>
              <a:rPr lang="en-US" altLang="zh-CN" b="1" dirty="0" smtClean="0"/>
              <a:t>《</a:t>
            </a:r>
            <a:r>
              <a:rPr lang="zh-CN" altLang="en-US" b="1" dirty="0" smtClean="0"/>
              <a:t>新零售下的鞋服行业供应链优化与物流升级的实践</a:t>
            </a:r>
            <a:r>
              <a:rPr lang="en-US" altLang="zh-CN" b="1" dirty="0" smtClean="0"/>
              <a:t>》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2456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921451473"/>
              </p:ext>
            </p:extLst>
          </p:nvPr>
        </p:nvGraphicFramePr>
        <p:xfrm>
          <a:off x="609600" y="1285850"/>
          <a:ext cx="7924800" cy="3086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 smtClean="0"/>
              <a:t>物流升级（系统化）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733029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 smtClean="0">
                <a:hlinkClick r:id="rId2" action="ppaction://hlinkfile"/>
              </a:rPr>
              <a:t>货到人系统</a:t>
            </a:r>
            <a:r>
              <a:rPr lang="en-US" altLang="zh-CN" dirty="0" smtClean="0">
                <a:hlinkClick r:id="rId2" action="ppaction://hlinkfile"/>
              </a:rPr>
              <a:t>3D</a:t>
            </a:r>
            <a:r>
              <a:rPr lang="zh-CN" altLang="en-US" dirty="0" smtClean="0">
                <a:hlinkClick r:id="rId2" action="ppaction://hlinkfile"/>
              </a:rPr>
              <a:t>演示</a:t>
            </a:r>
            <a:r>
              <a:rPr lang="en-US" altLang="zh-CN" dirty="0" smtClean="0">
                <a:hlinkClick r:id="rId2" action="ppaction://hlinkfile"/>
              </a:rPr>
              <a:t>20170709.mp4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 smtClean="0"/>
              <a:t>物流升级（自动化）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9154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858727558"/>
              </p:ext>
            </p:extLst>
          </p:nvPr>
        </p:nvGraphicFramePr>
        <p:xfrm>
          <a:off x="609600" y="1285850"/>
          <a:ext cx="7924800" cy="3086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 smtClean="0"/>
              <a:t>物流升级（智能化）</a:t>
            </a:r>
            <a:endParaRPr lang="zh-CN" altLang="en-US" b="1" dirty="0"/>
          </a:p>
        </p:txBody>
      </p:sp>
      <p:grpSp>
        <p:nvGrpSpPr>
          <p:cNvPr id="5" name="组合 4"/>
          <p:cNvGrpSpPr/>
          <p:nvPr/>
        </p:nvGrpSpPr>
        <p:grpSpPr>
          <a:xfrm>
            <a:off x="5516290" y="3507854"/>
            <a:ext cx="855910" cy="855910"/>
            <a:chOff x="2522244" y="2149997"/>
            <a:chExt cx="855910" cy="855910"/>
          </a:xfrm>
        </p:grpSpPr>
        <p:sp>
          <p:nvSpPr>
            <p:cNvPr id="6" name="椭圆 5"/>
            <p:cNvSpPr/>
            <p:nvPr/>
          </p:nvSpPr>
          <p:spPr>
            <a:xfrm>
              <a:off x="2522244" y="2149997"/>
              <a:ext cx="855910" cy="855910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7" name="椭圆 4"/>
            <p:cNvSpPr/>
            <p:nvPr/>
          </p:nvSpPr>
          <p:spPr>
            <a:xfrm>
              <a:off x="2647589" y="2275342"/>
              <a:ext cx="605220" cy="6052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 kern="1200" dirty="0" smtClean="0"/>
                <a:t>CDC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728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F0F27F3-9073-4C81-A8D6-9C24674D71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DF0F27F3-9073-4C81-A8D6-9C24674D71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DF0F27F3-9073-4C81-A8D6-9C24674D71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83106BF-BEDF-4B4D-8408-2CD469C558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F83106BF-BEDF-4B4D-8408-2CD469C558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F83106BF-BEDF-4B4D-8408-2CD469C558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BFEEC0E-AB1D-4FF0-8F32-0091AD2F4B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graphicEl>
                                              <a:dgm id="{6BFEEC0E-AB1D-4FF0-8F32-0091AD2F4B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graphicEl>
                                              <a:dgm id="{6BFEEC0E-AB1D-4FF0-8F32-0091AD2F4B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0FBF6A2-452F-43B6-AA02-2F83E7109E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graphicEl>
                                              <a:dgm id="{90FBF6A2-452F-43B6-AA02-2F83E7109E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graphicEl>
                                              <a:dgm id="{90FBF6A2-452F-43B6-AA02-2F83E7109E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FD609AF-F83C-40C8-A94F-144E0E2ED1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graphicEl>
                                              <a:dgm id="{BFD609AF-F83C-40C8-A94F-144E0E2ED1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graphicEl>
                                              <a:dgm id="{BFD609AF-F83C-40C8-A94F-144E0E2ED1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 smtClean="0"/>
              <a:t>物流及供应链发展方向</a:t>
            </a:r>
            <a:endParaRPr lang="zh-CN" altLang="en-US" b="1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127431177"/>
              </p:ext>
            </p:extLst>
          </p:nvPr>
        </p:nvGraphicFramePr>
        <p:xfrm>
          <a:off x="609600" y="1200150"/>
          <a:ext cx="7924800" cy="3086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81482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9929ACB-8ACA-4704-98B0-EB546F9F1C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graphicEl>
                                              <a:dgm id="{99929ACB-8ACA-4704-98B0-EB546F9F1C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graphicEl>
                                              <a:dgm id="{99929ACB-8ACA-4704-98B0-EB546F9F1C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342E145-14DF-4F93-A2B8-3A09CEDBD6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graphicEl>
                                              <a:dgm id="{5342E145-14DF-4F93-A2B8-3A09CEDBD6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graphicEl>
                                              <a:dgm id="{5342E145-14DF-4F93-A2B8-3A09CEDBD6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8414538-EA4B-442C-A635-D5B49E3150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graphicEl>
                                              <a:dgm id="{18414538-EA4B-442C-A635-D5B49E3150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graphicEl>
                                              <a:dgm id="{18414538-EA4B-442C-A635-D5B49E3150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altLang="zh-CN" sz="36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5400" b="1" dirty="0" smtClean="0">
                <a:solidFill>
                  <a:srgbClr val="FF0000"/>
                </a:solidFill>
              </a:rPr>
              <a:t>谢谢大家</a:t>
            </a:r>
            <a:r>
              <a:rPr lang="en-US" altLang="zh-CN" sz="5400" b="1" dirty="0" smtClean="0">
                <a:solidFill>
                  <a:srgbClr val="FF0000"/>
                </a:solidFill>
              </a:rPr>
              <a:t>!</a:t>
            </a:r>
            <a:endParaRPr lang="en-US" altLang="zh-CN" sz="54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altLang="zh-CN" sz="2800" b="1" dirty="0" smtClean="0"/>
              <a:t>Dai841644129</a:t>
            </a:r>
          </a:p>
          <a:p>
            <a:pPr marL="0" indent="0" algn="ctr">
              <a:buNone/>
            </a:pPr>
            <a:r>
              <a:rPr lang="en-US" altLang="zh-CN" sz="2800" b="1" dirty="0" smtClean="0"/>
              <a:t>daijianguo@bosideng.com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76080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/>
              <a:t>波司登</a:t>
            </a:r>
            <a:r>
              <a:rPr lang="zh-CN" altLang="en-US" b="1" dirty="0" smtClean="0"/>
              <a:t>介绍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 smtClean="0"/>
              <a:t>1976</a:t>
            </a:r>
            <a:r>
              <a:rPr lang="zh-CN" altLang="en-US" dirty="0" smtClean="0"/>
              <a:t>年成立</a:t>
            </a:r>
            <a:r>
              <a:rPr lang="en-US" altLang="zh-CN" dirty="0" smtClean="0"/>
              <a:t>...1994</a:t>
            </a:r>
            <a:r>
              <a:rPr lang="zh-CN" altLang="en-US" dirty="0" smtClean="0"/>
              <a:t>年创立波司登</a:t>
            </a:r>
            <a:r>
              <a:rPr lang="zh-CN" altLang="en-US" dirty="0"/>
              <a:t>品牌</a:t>
            </a:r>
            <a:r>
              <a:rPr lang="en-US" altLang="zh-CN" dirty="0" smtClean="0"/>
              <a:t>…2007</a:t>
            </a:r>
            <a:r>
              <a:rPr lang="zh-CN" altLang="en-US" dirty="0" smtClean="0"/>
              <a:t>年香港主板上市</a:t>
            </a:r>
            <a:r>
              <a:rPr lang="en-US" altLang="zh-CN" dirty="0" smtClean="0"/>
              <a:t>--</a:t>
            </a:r>
            <a:r>
              <a:rPr lang="zh-CN" altLang="en-US" dirty="0" smtClean="0"/>
              <a:t>股票代码</a:t>
            </a:r>
            <a:r>
              <a:rPr lang="en-US" altLang="zh-CN" dirty="0" smtClean="0"/>
              <a:t>HK03998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05" t="30690" r="23441" b="30752"/>
          <a:stretch/>
        </p:blipFill>
        <p:spPr bwMode="auto">
          <a:xfrm>
            <a:off x="971600" y="1563638"/>
            <a:ext cx="7254251" cy="282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288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/>
              <a:t>波司登</a:t>
            </a:r>
            <a:r>
              <a:rPr lang="zh-CN" altLang="en-US" b="1" dirty="0" smtClean="0"/>
              <a:t>介绍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 smtClean="0"/>
              <a:t>品牌系列：波司登、雪中飞、冰洁、波司登男装、</a:t>
            </a:r>
            <a:r>
              <a:rPr lang="en-US" altLang="zh-CN" dirty="0" smtClean="0"/>
              <a:t>JESSIIE</a:t>
            </a:r>
            <a:r>
              <a:rPr lang="zh-CN" altLang="en-US" dirty="0" smtClean="0"/>
              <a:t>、</a:t>
            </a:r>
            <a:r>
              <a:rPr lang="en-US" altLang="zh-CN" dirty="0" smtClean="0"/>
              <a:t>BUOUBUOU</a:t>
            </a:r>
            <a:r>
              <a:rPr lang="zh-CN" altLang="en-US" dirty="0"/>
              <a:t>、柯利亚诺、</a:t>
            </a:r>
            <a:r>
              <a:rPr lang="zh-CN" altLang="en-US" dirty="0" smtClean="0"/>
              <a:t>柯罗芭等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923678"/>
            <a:ext cx="1296144" cy="129614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923678"/>
            <a:ext cx="1296144" cy="12961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927211"/>
            <a:ext cx="1292611" cy="12926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932342"/>
            <a:ext cx="1287480" cy="12874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927211"/>
            <a:ext cx="1292611" cy="129261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932342"/>
            <a:ext cx="1287480" cy="12874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291830"/>
            <a:ext cx="1296144" cy="129614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291830"/>
            <a:ext cx="1296144" cy="129614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291830"/>
            <a:ext cx="2655632" cy="129614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27" r="20135"/>
          <a:stretch/>
        </p:blipFill>
        <p:spPr>
          <a:xfrm>
            <a:off x="6156176" y="3291830"/>
            <a:ext cx="1292611" cy="129614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4" r="16824"/>
          <a:stretch/>
        </p:blipFill>
        <p:spPr>
          <a:xfrm>
            <a:off x="7524329" y="3291830"/>
            <a:ext cx="1287480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46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 smtClean="0"/>
              <a:t>新零售</a:t>
            </a:r>
            <a:endParaRPr lang="zh-CN" altLang="en-US" b="1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111963868"/>
              </p:ext>
            </p:extLst>
          </p:nvPr>
        </p:nvGraphicFramePr>
        <p:xfrm>
          <a:off x="609600" y="1200150"/>
          <a:ext cx="7924800" cy="3086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44502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20B6D9E-F0BF-44EE-83CC-67093731C9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420B6D9E-F0BF-44EE-83CC-67093731C9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420B6D9E-F0BF-44EE-83CC-67093731C9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84E9298-BCF2-48B9-A741-B662AF1947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784E9298-BCF2-48B9-A741-B662AF1947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784E9298-BCF2-48B9-A741-B662AF1947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D563628-7320-4466-BFE9-1AF4AE7AF5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graphicEl>
                                              <a:dgm id="{9D563628-7320-4466-BFE9-1AF4AE7AF5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graphicEl>
                                              <a:dgm id="{9D563628-7320-4466-BFE9-1AF4AE7AF5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263AD4F-9060-4F6D-93FB-76B11A191E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graphicEl>
                                              <a:dgm id="{4263AD4F-9060-4F6D-93FB-76B11A191E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graphicEl>
                                              <a:dgm id="{4263AD4F-9060-4F6D-93FB-76B11A191E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DFDE2DF-E89B-46FD-8CD6-1A43D490B6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graphicEl>
                                              <a:dgm id="{DDFDE2DF-E89B-46FD-8CD6-1A43D490B6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graphicEl>
                                              <a:dgm id="{DDFDE2DF-E89B-46FD-8CD6-1A43D490B6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新零售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新零售，即企业以互联网为依托，通过运用大数据、人工智能等先进技术手段，对</a:t>
            </a:r>
            <a:r>
              <a:rPr lang="zh-CN" altLang="en-US" b="1" dirty="0">
                <a:solidFill>
                  <a:srgbClr val="FF0000"/>
                </a:solidFill>
              </a:rPr>
              <a:t>商品的生产、流通与销售过程进行升级改造</a:t>
            </a:r>
            <a:r>
              <a:rPr lang="zh-CN" altLang="en-US" dirty="0"/>
              <a:t>，进而重塑业态结构与生态圈，并对线上服务、线下体验以及现代物流进行深度融合的零售新模式 </a:t>
            </a:r>
            <a:r>
              <a:rPr lang="zh-CN" altLang="en-US" dirty="0" smtClean="0"/>
              <a:t>。</a:t>
            </a:r>
            <a:endParaRPr lang="en-US" altLang="zh-CN" dirty="0" smtClean="0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3925052022"/>
              </p:ext>
            </p:extLst>
          </p:nvPr>
        </p:nvGraphicFramePr>
        <p:xfrm>
          <a:off x="683568" y="2571750"/>
          <a:ext cx="7776864" cy="1440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14425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6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新零售的理解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 smtClean="0"/>
              <a:t>研发方面：经验预测用户需求</a:t>
            </a:r>
            <a:r>
              <a:rPr lang="en-US" altLang="zh-CN" dirty="0" smtClean="0"/>
              <a:t>~~~</a:t>
            </a:r>
            <a:r>
              <a:rPr lang="zh-CN" altLang="en-US" dirty="0" smtClean="0"/>
              <a:t>互联网</a:t>
            </a:r>
            <a:r>
              <a:rPr lang="en-US" altLang="zh-CN" dirty="0" smtClean="0"/>
              <a:t>/</a:t>
            </a:r>
            <a:r>
              <a:rPr lang="zh-CN" altLang="en-US" dirty="0" smtClean="0"/>
              <a:t>大数据</a:t>
            </a:r>
            <a:r>
              <a:rPr lang="en-US" altLang="zh-CN" dirty="0" smtClean="0"/>
              <a:t>/</a:t>
            </a:r>
            <a:r>
              <a:rPr lang="zh-CN" altLang="en-US" dirty="0" smtClean="0"/>
              <a:t>人工智能挖掘用户需求，个性化</a:t>
            </a:r>
            <a:r>
              <a:rPr lang="en-US" altLang="zh-CN" dirty="0" smtClean="0"/>
              <a:t>~~~</a:t>
            </a:r>
            <a:r>
              <a:rPr lang="zh-CN" altLang="en-US" dirty="0" smtClean="0"/>
              <a:t>相对规模化；</a:t>
            </a:r>
            <a:endParaRPr lang="en-US" altLang="zh-CN" dirty="0" smtClean="0"/>
          </a:p>
          <a:p>
            <a:r>
              <a:rPr lang="zh-CN" altLang="en-US" dirty="0" smtClean="0"/>
              <a:t>采购方面（狭义供应链）：大单变小单，少品类变多品类，时效变快、还要柔性、甚至敏捷，强调优质低价、高性价比；</a:t>
            </a:r>
            <a:endParaRPr lang="en-US" altLang="zh-CN" dirty="0" smtClean="0"/>
          </a:p>
          <a:p>
            <a:r>
              <a:rPr lang="zh-CN" altLang="en-US" dirty="0" smtClean="0"/>
              <a:t>物流方面：</a:t>
            </a:r>
            <a:r>
              <a:rPr lang="en-US" altLang="zh-CN" dirty="0" smtClean="0"/>
              <a:t>SKU</a:t>
            </a:r>
            <a:r>
              <a:rPr lang="zh-CN" altLang="en-US" dirty="0" smtClean="0"/>
              <a:t>越来越多、仓库越来越大；整车</a:t>
            </a:r>
            <a:r>
              <a:rPr lang="en-US" altLang="zh-CN" dirty="0" smtClean="0"/>
              <a:t>~~</a:t>
            </a:r>
            <a:r>
              <a:rPr lang="zh-CN" altLang="en-US" dirty="0" smtClean="0"/>
              <a:t>零担</a:t>
            </a:r>
            <a:r>
              <a:rPr lang="en-US" altLang="zh-CN" dirty="0" smtClean="0"/>
              <a:t>~~</a:t>
            </a:r>
            <a:r>
              <a:rPr lang="zh-CN" altLang="en-US" dirty="0" smtClean="0"/>
              <a:t>快递，频次越来越多，单量越来越小；目的地由固定变成不固定，街道到村庄、中国到全球；</a:t>
            </a:r>
            <a:endParaRPr lang="en-US" altLang="zh-CN" dirty="0" smtClean="0"/>
          </a:p>
          <a:p>
            <a:r>
              <a:rPr lang="zh-CN" altLang="en-US" dirty="0" smtClean="0"/>
              <a:t>销售方面：弱导购、强形象、重场景、更时尚；上新快、周期短、促销频，随时</a:t>
            </a:r>
            <a:r>
              <a:rPr lang="en-US" altLang="zh-CN" dirty="0" smtClean="0"/>
              <a:t>&amp;</a:t>
            </a:r>
            <a:r>
              <a:rPr lang="zh-CN" altLang="en-US" dirty="0" smtClean="0"/>
              <a:t>随地、线上</a:t>
            </a:r>
            <a:r>
              <a:rPr lang="en-US" altLang="zh-CN" dirty="0" smtClean="0"/>
              <a:t>&amp;</a:t>
            </a:r>
            <a:r>
              <a:rPr lang="zh-CN" altLang="en-US" dirty="0" smtClean="0"/>
              <a:t>线下、现实</a:t>
            </a:r>
            <a:r>
              <a:rPr lang="en-US" altLang="zh-CN" dirty="0" smtClean="0"/>
              <a:t>&amp;</a:t>
            </a:r>
            <a:r>
              <a:rPr lang="zh-CN" altLang="en-US" dirty="0" smtClean="0"/>
              <a:t>虚拟。</a:t>
            </a:r>
            <a:endParaRPr lang="zh-CN" altLang="en-US" dirty="0"/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420141494"/>
              </p:ext>
            </p:extLst>
          </p:nvPr>
        </p:nvGraphicFramePr>
        <p:xfrm>
          <a:off x="7236296" y="3651870"/>
          <a:ext cx="1219542" cy="677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1416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5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 smtClean="0"/>
              <a:t>供应链优化（策略选择）</a:t>
            </a:r>
            <a:endParaRPr lang="zh-CN" altLang="en-US" b="1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291459029"/>
              </p:ext>
            </p:extLst>
          </p:nvPr>
        </p:nvGraphicFramePr>
        <p:xfrm>
          <a:off x="609600" y="1200150"/>
          <a:ext cx="7924800" cy="3086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14235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E3EC8B4-27BC-4763-A267-6CC4F79B38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graphicEl>
                                              <a:dgm id="{9E3EC8B4-27BC-4763-A267-6CC4F79B38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graphicEl>
                                              <a:dgm id="{9E3EC8B4-27BC-4763-A267-6CC4F79B38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0F9C69A-D22F-4D70-AAAC-2AF08870E8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graphicEl>
                                              <a:dgm id="{E0F9C69A-D22F-4D70-AAAC-2AF08870E8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graphicEl>
                                              <a:dgm id="{E0F9C69A-D22F-4D70-AAAC-2AF08870E8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005B1F8-F0F1-4A8D-981D-851A04F20A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graphicEl>
                                              <a:dgm id="{8005B1F8-F0F1-4A8D-981D-851A04F20A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graphicEl>
                                              <a:dgm id="{8005B1F8-F0F1-4A8D-981D-851A04F20A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950131B-A334-4DAD-BE37-4DC67B0387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graphicEl>
                                              <a:dgm id="{4950131B-A334-4DAD-BE37-4DC67B0387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graphicEl>
                                              <a:dgm id="{4950131B-A334-4DAD-BE37-4DC67B0387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19E3402-5D50-47C1-B503-B46458F851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graphicEl>
                                              <a:dgm id="{F19E3402-5D50-47C1-B503-B46458F851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graphicEl>
                                              <a:dgm id="{F19E3402-5D50-47C1-B503-B46458F851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A57C5FC-CB9F-4549-B5AB-3A0680FBC9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graphicEl>
                                              <a:dgm id="{3A57C5FC-CB9F-4549-B5AB-3A0680FBC9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graphicEl>
                                              <a:dgm id="{3A57C5FC-CB9F-4549-B5AB-3A0680FBC9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11745D2-4BD1-47D1-8603-E4C2D0189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graphicEl>
                                              <a:dgm id="{111745D2-4BD1-47D1-8603-E4C2D0189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graphicEl>
                                              <a:dgm id="{111745D2-4BD1-47D1-8603-E4C2D0189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EFF408F-2302-436A-B906-2B0AFA544A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graphicEl>
                                              <a:dgm id="{9EFF408F-2302-436A-B906-2B0AFA544A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graphicEl>
                                              <a:dgm id="{9EFF408F-2302-436A-B906-2B0AFA544A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9158179-0CC0-41A2-8E09-2A7F254604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graphicEl>
                                              <a:dgm id="{B9158179-0CC0-41A2-8E09-2A7F254604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>
                                            <p:graphicEl>
                                              <a:dgm id="{B9158179-0CC0-41A2-8E09-2A7F254604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3BDA06A-D977-42EE-82A0-D01DD0151E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graphicEl>
                                              <a:dgm id="{73BDA06A-D977-42EE-82A0-D01DD0151E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graphicEl>
                                              <a:dgm id="{73BDA06A-D977-42EE-82A0-D01DD0151E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7479A58-84E0-4E8D-9285-DFEC1B1464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graphicEl>
                                              <a:dgm id="{57479A58-84E0-4E8D-9285-DFEC1B1464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graphicEl>
                                              <a:dgm id="{57479A58-84E0-4E8D-9285-DFEC1B1464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7B6415C-8359-4A33-9056-32319E5003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>
                                            <p:graphicEl>
                                              <a:dgm id="{17B6415C-8359-4A33-9056-32319E5003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graphicEl>
                                              <a:dgm id="{17B6415C-8359-4A33-9056-32319E5003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A3125EB-A8EA-40CD-A242-550D0CF3D6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>
                                            <p:graphicEl>
                                              <a:dgm id="{0A3125EB-A8EA-40CD-A242-550D0CF3D6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>
                                            <p:graphicEl>
                                              <a:dgm id="{0A3125EB-A8EA-40CD-A242-550D0CF3D6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4ED3234-E1D5-41D5-B76E-1D5B1F610C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>
                                            <p:graphicEl>
                                              <a:dgm id="{44ED3234-E1D5-41D5-B76E-1D5B1F610C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>
                                            <p:graphicEl>
                                              <a:dgm id="{44ED3234-E1D5-41D5-B76E-1D5B1F610C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26AEAF0-A67F-46B0-9D55-BA72011929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">
                                            <p:graphicEl>
                                              <a:dgm id="{F26AEAF0-A67F-46B0-9D55-BA72011929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">
                                            <p:graphicEl>
                                              <a:dgm id="{F26AEAF0-A67F-46B0-9D55-BA72011929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3A3EB34-A9B7-42E5-9797-C6992508A0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">
                                            <p:graphicEl>
                                              <a:dgm id="{D3A3EB34-A9B7-42E5-9797-C6992508A0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">
                                            <p:graphicEl>
                                              <a:dgm id="{D3A3EB34-A9B7-42E5-9797-C6992508A0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 smtClean="0"/>
              <a:t>供应链优化（拉式实践）</a:t>
            </a:r>
            <a:endParaRPr lang="zh-CN" altLang="en-US" b="1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200375790"/>
              </p:ext>
            </p:extLst>
          </p:nvPr>
        </p:nvGraphicFramePr>
        <p:xfrm>
          <a:off x="609600" y="1419622"/>
          <a:ext cx="7924800" cy="29420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4028618255"/>
              </p:ext>
            </p:extLst>
          </p:nvPr>
        </p:nvGraphicFramePr>
        <p:xfrm>
          <a:off x="5580112" y="3507854"/>
          <a:ext cx="1152128" cy="79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434878746"/>
              </p:ext>
            </p:extLst>
          </p:nvPr>
        </p:nvGraphicFramePr>
        <p:xfrm>
          <a:off x="7092280" y="3507854"/>
          <a:ext cx="1152128" cy="79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9164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FE43777-9ABA-4BD2-AA7E-3C0F41098A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2FE43777-9ABA-4BD2-AA7E-3C0F41098A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2FE43777-9ABA-4BD2-AA7E-3C0F41098A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17350F3-56A6-4E7F-B5C1-3922CDCFDB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graphicEl>
                                              <a:dgm id="{E17350F3-56A6-4E7F-B5C1-3922CDCFDB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graphicEl>
                                              <a:dgm id="{E17350F3-56A6-4E7F-B5C1-3922CDCFDB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A35D4C1-B725-482F-8B33-06FE3D2DDA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graphicEl>
                                              <a:dgm id="{6A35D4C1-B725-482F-8B33-06FE3D2DDA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graphicEl>
                                              <a:dgm id="{6A35D4C1-B725-482F-8B33-06FE3D2DDA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C38DB2C-33D8-43BA-B909-4919D62630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graphicEl>
                                              <a:dgm id="{EC38DB2C-33D8-43BA-B909-4919D62630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graphicEl>
                                              <a:dgm id="{EC38DB2C-33D8-43BA-B909-4919D62630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0EA58CF-465A-4783-ADED-4041AB64A4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graphicEl>
                                              <a:dgm id="{B0EA58CF-465A-4783-ADED-4041AB64A4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graphicEl>
                                              <a:dgm id="{B0EA58CF-465A-4783-ADED-4041AB64A4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E71F1A2-F43E-4558-B7FF-4E14AD2A50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graphicEl>
                                              <a:dgm id="{0E71F1A2-F43E-4558-B7FF-4E14AD2A50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graphicEl>
                                              <a:dgm id="{0E71F1A2-F43E-4558-B7FF-4E14AD2A50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63742E8-8097-4EAF-A089-72C6532A8B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graphicEl>
                                              <a:dgm id="{A63742E8-8097-4EAF-A089-72C6532A8B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graphicEl>
                                              <a:dgm id="{A63742E8-8097-4EAF-A089-72C6532A8B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ABB7CB0-4A73-4BD4-BC5C-EEF72BE32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graphicEl>
                                              <a:dgm id="{AABB7CB0-4A73-4BD4-BC5C-EEF72BE32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graphicEl>
                                              <a:dgm id="{AABB7CB0-4A73-4BD4-BC5C-EEF72BE32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6525991-C090-4084-B123-15724413C8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graphicEl>
                                              <a:dgm id="{E6525991-C090-4084-B123-15724413C8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graphicEl>
                                              <a:dgm id="{E6525991-C090-4084-B123-15724413C8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8B53F4D-187D-4E1B-8E81-4980C11F5E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graphicEl>
                                              <a:dgm id="{B8B53F4D-187D-4E1B-8E81-4980C11F5E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graphicEl>
                                              <a:dgm id="{B8B53F4D-187D-4E1B-8E81-4980C11F5E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82861A5-DB95-4758-92D0-B773CE038C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graphicEl>
                                              <a:dgm id="{182861A5-DB95-4758-92D0-B773CE038C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graphicEl>
                                              <a:dgm id="{182861A5-DB95-4758-92D0-B773CE038C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260053F-17A7-416C-AE8F-3F50DF3641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graphicEl>
                                              <a:dgm id="{7260053F-17A7-416C-AE8F-3F50DF3641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>
                                            <p:graphicEl>
                                              <a:dgm id="{7260053F-17A7-416C-AE8F-3F50DF3641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D1EDB9E-94B4-4C78-A0E2-523F498C4F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graphicEl>
                                              <a:dgm id="{DD1EDB9E-94B4-4C78-A0E2-523F498C4F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graphicEl>
                                              <a:dgm id="{DD1EDB9E-94B4-4C78-A0E2-523F498C4F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3080AB6-A3E4-466A-89A0-8683C09410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">
                                            <p:graphicEl>
                                              <a:dgm id="{13080AB6-A3E4-466A-89A0-8683C09410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>
                                            <p:graphicEl>
                                              <a:dgm id="{13080AB6-A3E4-466A-89A0-8683C09410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B20EACF-7509-4F2E-8E5C-937B69F01B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>
                                            <p:graphicEl>
                                              <a:dgm id="{1B20EACF-7509-4F2E-8E5C-937B69F01B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">
                                            <p:graphicEl>
                                              <a:dgm id="{1B20EACF-7509-4F2E-8E5C-937B69F01B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A4F6470-9C60-4FF6-9000-A1C2FE2A9F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graphicEl>
                                              <a:dgm id="{1A4F6470-9C60-4FF6-9000-A1C2FE2A9F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graphicEl>
                                              <a:dgm id="{1A4F6470-9C60-4FF6-9000-A1C2FE2A9F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AFAA641-2093-4D8A-9093-A9346D0C28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>
                                            <p:graphicEl>
                                              <a:dgm id="{EAFAA641-2093-4D8A-9093-A9346D0C28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>
                                            <p:graphicEl>
                                              <a:dgm id="{EAFAA641-2093-4D8A-9093-A9346D0C28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23BE45A-6623-4438-94B3-E07933F40E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">
                                            <p:graphicEl>
                                              <a:dgm id="{F23BE45A-6623-4438-94B3-E07933F40E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">
                                            <p:graphicEl>
                                              <a:dgm id="{F23BE45A-6623-4438-94B3-E07933F40E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EB91E4D-B378-4C70-8752-809E771F3F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graphicEl>
                                              <a:dgm id="{5EB91E4D-B378-4C70-8752-809E771F3F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graphicEl>
                                              <a:dgm id="{5EB91E4D-B378-4C70-8752-809E771F3F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761ADED-431D-4E61-80E4-0648735A3A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">
                                            <p:graphicEl>
                                              <a:dgm id="{E761ADED-431D-4E61-80E4-0648735A3A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>
                                            <p:graphicEl>
                                              <a:dgm id="{E761ADED-431D-4E61-80E4-0648735A3A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F1DE0BB-A16C-483A-AC20-52D213B180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">
                                            <p:graphicEl>
                                              <a:dgm id="{6F1DE0BB-A16C-483A-AC20-52D213B180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">
                                            <p:graphicEl>
                                              <a:dgm id="{6F1DE0BB-A16C-483A-AC20-52D213B180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103A3F2-EE2D-4B02-BBE9-8C217CE5A6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">
                                            <p:graphicEl>
                                              <a:dgm id="{E103A3F2-EE2D-4B02-BBE9-8C217CE5A6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">
                                            <p:graphicEl>
                                              <a:dgm id="{E103A3F2-EE2D-4B02-BBE9-8C217CE5A6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F1B508A-D9BB-4B56-B683-2565B60DA7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>
                                            <p:graphicEl>
                                              <a:dgm id="{7F1B508A-D9BB-4B56-B683-2565B60DA7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>
                                            <p:graphicEl>
                                              <a:dgm id="{7F1B508A-D9BB-4B56-B683-2565B60DA7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1907690-5C75-4395-A980-DAD6F35C18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">
                                            <p:graphicEl>
                                              <a:dgm id="{71907690-5C75-4395-A980-DAD6F35C18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">
                                            <p:graphicEl>
                                              <a:dgm id="{71907690-5C75-4395-A980-DAD6F35C18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01821B2-C49A-4FBC-975B-6B22736C65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">
                                            <p:graphicEl>
                                              <a:dgm id="{E01821B2-C49A-4FBC-975B-6B22736C65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">
                                            <p:graphicEl>
                                              <a:dgm id="{E01821B2-C49A-4FBC-975B-6B22736C65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/>
        </p:bldSub>
      </p:bldGraphic>
      <p:bldGraphic spid="7" grpId="0">
        <p:bldAsOne/>
      </p:bldGraphic>
      <p:bldGraphic spid="9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 smtClean="0"/>
              <a:t>物流升级（网络模型）</a:t>
            </a:r>
            <a:endParaRPr lang="zh-CN" altLang="en-US" b="1" dirty="0"/>
          </a:p>
        </p:txBody>
      </p:sp>
      <p:graphicFrame>
        <p:nvGraphicFramePr>
          <p:cNvPr id="89" name="内容占位符 88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092468900"/>
              </p:ext>
            </p:extLst>
          </p:nvPr>
        </p:nvGraphicFramePr>
        <p:xfrm>
          <a:off x="467544" y="1700758"/>
          <a:ext cx="1944216" cy="1947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3" name="内容占位符 8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5503310"/>
              </p:ext>
            </p:extLst>
          </p:nvPr>
        </p:nvGraphicFramePr>
        <p:xfrm>
          <a:off x="2555776" y="1704206"/>
          <a:ext cx="1944216" cy="1947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94" name="内容占位符 8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94126160"/>
              </p:ext>
            </p:extLst>
          </p:nvPr>
        </p:nvGraphicFramePr>
        <p:xfrm>
          <a:off x="6732240" y="1704206"/>
          <a:ext cx="1944216" cy="1947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96" name="内容占位符 8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084621"/>
              </p:ext>
            </p:extLst>
          </p:nvPr>
        </p:nvGraphicFramePr>
        <p:xfrm>
          <a:off x="4644008" y="1704206"/>
          <a:ext cx="1944216" cy="1947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</p:spTree>
    <p:extLst>
      <p:ext uri="{BB962C8B-B14F-4D97-AF65-F5344CB8AC3E}">
        <p14:creationId xmlns:p14="http://schemas.microsoft.com/office/powerpoint/2010/main" val="130078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9" grpId="0">
        <p:bldAsOne/>
      </p:bldGraphic>
      <p:bldGraphic spid="93" grpId="0">
        <p:bldAsOne/>
      </p:bldGraphic>
      <p:bldGraphic spid="94" grpId="0">
        <p:bldAsOne/>
      </p:bldGraphic>
      <p:bldGraphic spid="96" grpId="0">
        <p:bldAsOne/>
      </p:bldGraphic>
    </p:bldLst>
  </p:timing>
</p:sld>
</file>

<file path=ppt/theme/theme1.xml><?xml version="1.0" encoding="utf-8"?>
<a:theme xmlns:a="http://schemas.openxmlformats.org/drawingml/2006/main" name="极目远眺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极目远眺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490</TotalTime>
  <Words>722</Words>
  <Application>Microsoft Office PowerPoint</Application>
  <PresentationFormat>全屏显示(16:9)</PresentationFormat>
  <Paragraphs>113</Paragraphs>
  <Slides>14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极目远眺</vt:lpstr>
      <vt:lpstr>《新零售下的鞋服行业供应链优化与物流升级的实践》</vt:lpstr>
      <vt:lpstr>波司登介绍</vt:lpstr>
      <vt:lpstr>波司登介绍</vt:lpstr>
      <vt:lpstr>新零售</vt:lpstr>
      <vt:lpstr>新零售</vt:lpstr>
      <vt:lpstr>新零售的理解</vt:lpstr>
      <vt:lpstr>供应链优化（策略选择）</vt:lpstr>
      <vt:lpstr>供应链优化（拉式实践）</vt:lpstr>
      <vt:lpstr>物流升级（网络模型）</vt:lpstr>
      <vt:lpstr>物流升级（系统化）</vt:lpstr>
      <vt:lpstr>物流升级（自动化）</vt:lpstr>
      <vt:lpstr>物流升级（智能化）</vt:lpstr>
      <vt:lpstr>物流及供应链发展方向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《新零售下的鞋服行业供应链优化与物流升级的实践》</dc:title>
  <dc:creator>daijianguo</dc:creator>
  <cp:lastModifiedBy>daijianguo</cp:lastModifiedBy>
  <cp:revision>40</cp:revision>
  <dcterms:created xsi:type="dcterms:W3CDTF">2017-07-16T03:43:18Z</dcterms:created>
  <dcterms:modified xsi:type="dcterms:W3CDTF">2017-07-26T23:50:20Z</dcterms:modified>
</cp:coreProperties>
</file>